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2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9144000" cy="5143500" type="screen16x9"/>
  <p:notesSz cx="6858000" cy="9144000"/>
  <p:embeddedFontLst>
    <p:embeddedFont>
      <p:font typeface="Fira Sans Extra Condensed Medium" panose="020B0604020202020204" charset="0"/>
      <p:regular r:id="rId9"/>
      <p:bold r:id="rId10"/>
      <p:italic r:id="rId11"/>
      <p:boldItalic r:id="rId12"/>
    </p:embeddedFont>
    <p:embeddedFont>
      <p:font typeface="Josefin Sans" pitchFamily="2" charset="0"/>
      <p:regular r:id="rId13"/>
      <p:bold r:id="rId14"/>
      <p:italic r:id="rId15"/>
      <p:boldItalic r:id="rId16"/>
    </p:embeddedFont>
    <p:embeddedFont>
      <p:font typeface="Open Sans" panose="020B0606030504020204" pitchFamily="34" charset="0"/>
      <p:regular r:id="rId17"/>
      <p:bold r:id="rId18"/>
      <p:italic r:id="rId19"/>
      <p:boldItalic r:id="rId20"/>
    </p:embeddedFont>
    <p:embeddedFont>
      <p:font typeface="Open Sans SemiBold" panose="020B0706030804020204" pitchFamily="34" charset="0"/>
      <p:regular r:id="rId21"/>
      <p:bold r:id="rId22"/>
      <p:italic r:id="rId23"/>
      <p:boldItalic r:id="rId24"/>
    </p:embeddedFont>
    <p:embeddedFont>
      <p:font typeface="Overpass" panose="020B0604020202020204" charset="0"/>
      <p:regular r:id="rId25"/>
      <p:bold r:id="rId26"/>
      <p:italic r:id="rId27"/>
      <p:boldItalic r:id="rId28"/>
    </p:embeddedFont>
    <p:embeddedFont>
      <p:font typeface="Overpass Black" panose="020B0604020202020204" charset="0"/>
      <p:bold r:id="rId29"/>
      <p:bold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21" d="100"/>
          <a:sy n="121" d="100"/>
        </p:scale>
        <p:origin x="34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5.fntdata"/><Relationship Id="rId18" Type="http://schemas.openxmlformats.org/officeDocument/2006/relationships/font" Target="fonts/font10.fntdata"/><Relationship Id="rId26" Type="http://schemas.openxmlformats.org/officeDocument/2006/relationships/font" Target="fonts/font18.fntdata"/><Relationship Id="rId3" Type="http://schemas.openxmlformats.org/officeDocument/2006/relationships/slide" Target="slides/slide2.xml"/><Relationship Id="rId21" Type="http://schemas.openxmlformats.org/officeDocument/2006/relationships/font" Target="fonts/font13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font" Target="fonts/font9.fntdata"/><Relationship Id="rId25" Type="http://schemas.openxmlformats.org/officeDocument/2006/relationships/font" Target="fonts/font17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8.fntdata"/><Relationship Id="rId20" Type="http://schemas.openxmlformats.org/officeDocument/2006/relationships/font" Target="fonts/font12.fntdata"/><Relationship Id="rId29" Type="http://schemas.openxmlformats.org/officeDocument/2006/relationships/font" Target="fonts/font2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24" Type="http://schemas.openxmlformats.org/officeDocument/2006/relationships/font" Target="fonts/font16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23" Type="http://schemas.openxmlformats.org/officeDocument/2006/relationships/font" Target="fonts/font15.fntdata"/><Relationship Id="rId28" Type="http://schemas.openxmlformats.org/officeDocument/2006/relationships/font" Target="fonts/font20.fntdata"/><Relationship Id="rId10" Type="http://schemas.openxmlformats.org/officeDocument/2006/relationships/font" Target="fonts/font2.fntdata"/><Relationship Id="rId19" Type="http://schemas.openxmlformats.org/officeDocument/2006/relationships/font" Target="fonts/font11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Relationship Id="rId22" Type="http://schemas.openxmlformats.org/officeDocument/2006/relationships/font" Target="fonts/font14.fntdata"/><Relationship Id="rId27" Type="http://schemas.openxmlformats.org/officeDocument/2006/relationships/font" Target="fonts/font19.fntdata"/><Relationship Id="rId30" Type="http://schemas.openxmlformats.org/officeDocument/2006/relationships/font" Target="fonts/font2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9" name="Google Shape;211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8" name="Google Shape;2128;ga7274a1822_0_6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9" name="Google Shape;2129;ga7274a1822_0_6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4" name="Google Shape;2134;ga7274a1822_0_5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5" name="Google Shape;2135;ga7274a1822_0_5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" name="Google Shape;2140;gac2793e5b2_0_8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1" name="Google Shape;2141;gac2793e5b2_0_8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g129508fc33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7" name="Google Shape;2147;g129508fc33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2" name="Google Shape;2152;ga75a9251e8_1_4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3" name="Google Shape;2153;ga75a9251e8_1_4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0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19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1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14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1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hyperlink" Target="https://www.freepik.com/" TargetMode="External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www.flaticon.com/" TargetMode="External"/><Relationship Id="rId5" Type="http://schemas.openxmlformats.org/officeDocument/2006/relationships/hyperlink" Target="https://slidesgo.com/" TargetMode="External"/><Relationship Id="rId4" Type="http://schemas.openxmlformats.org/officeDocument/2006/relationships/image" Target="../media/image2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3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14.pn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5" Type="http://schemas.openxmlformats.org/officeDocument/2006/relationships/image" Target="../media/image9.png"/><Relationship Id="rId4" Type="http://schemas.openxmlformats.org/officeDocument/2006/relationships/image" Target="../media/image11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426500" y="1130675"/>
            <a:ext cx="62910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6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20000" y="3220225"/>
            <a:ext cx="7704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pic>
        <p:nvPicPr>
          <p:cNvPr id="11" name="Google Shape;11;p2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1326165" flipH="1">
            <a:off x="-1328945" y="-932567"/>
            <a:ext cx="3297389" cy="2276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>
          <a:blip r:embed="rId3">
            <a:alphaModFix amt="64000"/>
          </a:blip>
          <a:stretch>
            <a:fillRect/>
          </a:stretch>
        </p:blipFill>
        <p:spPr>
          <a:xfrm rot="2440329">
            <a:off x="6865875" y="-711275"/>
            <a:ext cx="3592175" cy="3021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2"/>
          <p:cNvPicPr preferRelativeResize="0"/>
          <p:nvPr/>
        </p:nvPicPr>
        <p:blipFill>
          <a:blip r:embed="rId4">
            <a:alphaModFix amt="67000"/>
          </a:blip>
          <a:stretch>
            <a:fillRect/>
          </a:stretch>
        </p:blipFill>
        <p:spPr>
          <a:xfrm rot="5400000" flipH="1">
            <a:off x="-1871711" y="-356575"/>
            <a:ext cx="2894875" cy="2593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2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1326165" flipH="1">
            <a:off x="-889245" y="3430558"/>
            <a:ext cx="3297389" cy="2276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2"/>
          <p:cNvPicPr preferRelativeResize="0"/>
          <p:nvPr/>
        </p:nvPicPr>
        <p:blipFill>
          <a:blip r:embed="rId5">
            <a:alphaModFix amt="82000"/>
          </a:blip>
          <a:stretch>
            <a:fillRect/>
          </a:stretch>
        </p:blipFill>
        <p:spPr>
          <a:xfrm rot="10670981">
            <a:off x="6959826" y="3022524"/>
            <a:ext cx="3632875" cy="29990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" name="Google Shape;16;p2"/>
          <p:cNvGrpSpPr/>
          <p:nvPr/>
        </p:nvGrpSpPr>
        <p:grpSpPr>
          <a:xfrm rot="-2700000">
            <a:off x="381980" y="2801012"/>
            <a:ext cx="1344349" cy="2469678"/>
            <a:chOff x="272875" y="1419395"/>
            <a:chExt cx="255950" cy="563168"/>
          </a:xfrm>
        </p:grpSpPr>
        <p:sp>
          <p:nvSpPr>
            <p:cNvPr id="17" name="Google Shape;17;p2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" name="Google Shape;52;p2"/>
          <p:cNvGrpSpPr/>
          <p:nvPr/>
        </p:nvGrpSpPr>
        <p:grpSpPr>
          <a:xfrm rot="-2700000">
            <a:off x="7112113" y="-364316"/>
            <a:ext cx="1344349" cy="1995327"/>
            <a:chOff x="272875" y="1527563"/>
            <a:chExt cx="255950" cy="455000"/>
          </a:xfrm>
        </p:grpSpPr>
        <p:sp>
          <p:nvSpPr>
            <p:cNvPr id="53" name="Google Shape;53;p2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" name="Google Shape;88;p2"/>
          <p:cNvSpPr/>
          <p:nvPr/>
        </p:nvSpPr>
        <p:spPr>
          <a:xfrm rot="10800000">
            <a:off x="4793599" y="4568874"/>
            <a:ext cx="2265082" cy="2165834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5" name="Google Shape;585;p11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8456486" flipH="1">
            <a:off x="4213816" y="1684455"/>
            <a:ext cx="3297389" cy="2276638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" name="Google Shape;586;p11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5809801" flipH="1">
            <a:off x="2079893" y="1275092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" name="Google Shape;587;p11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9663874">
            <a:off x="-831963" y="211855"/>
            <a:ext cx="9577978" cy="3566814"/>
          </a:xfrm>
          <a:prstGeom prst="rect">
            <a:avLst/>
          </a:prstGeom>
          <a:noFill/>
          <a:ln>
            <a:noFill/>
          </a:ln>
        </p:spPr>
      </p:pic>
      <p:sp>
        <p:nvSpPr>
          <p:cNvPr id="588" name="Google Shape;588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1558475"/>
            <a:ext cx="6576000" cy="151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589" name="Google Shape;589;p11"/>
          <p:cNvSpPr txBox="1">
            <a:spLocks noGrp="1"/>
          </p:cNvSpPr>
          <p:nvPr>
            <p:ph type="subTitle" idx="1"/>
          </p:nvPr>
        </p:nvSpPr>
        <p:spPr>
          <a:xfrm>
            <a:off x="1284000" y="3069625"/>
            <a:ext cx="65760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9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590" name="Google Shape;590;p11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8456486" flipH="1">
            <a:off x="7252441" y="4177105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1" name="Google Shape;591;p11"/>
          <p:cNvGrpSpPr/>
          <p:nvPr/>
        </p:nvGrpSpPr>
        <p:grpSpPr>
          <a:xfrm rot="2700046">
            <a:off x="8023488" y="3760130"/>
            <a:ext cx="1344367" cy="1995327"/>
            <a:chOff x="272875" y="1527563"/>
            <a:chExt cx="255950" cy="455000"/>
          </a:xfrm>
        </p:grpSpPr>
        <p:sp>
          <p:nvSpPr>
            <p:cNvPr id="592" name="Google Shape;592;p11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11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11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11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11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11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11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11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11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11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11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11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11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11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11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11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11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11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11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11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11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11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11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11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11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11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11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11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11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11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11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11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11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11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11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27" name="Google Shape;627;p11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9663874">
            <a:off x="-3354179" y="-1777728"/>
            <a:ext cx="7605805" cy="283238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28" name="Google Shape;628;p11"/>
          <p:cNvGrpSpPr/>
          <p:nvPr/>
        </p:nvGrpSpPr>
        <p:grpSpPr>
          <a:xfrm rot="-7181356">
            <a:off x="474922" y="-1462434"/>
            <a:ext cx="1344356" cy="2469645"/>
            <a:chOff x="272875" y="1419395"/>
            <a:chExt cx="255950" cy="563168"/>
          </a:xfrm>
        </p:grpSpPr>
        <p:sp>
          <p:nvSpPr>
            <p:cNvPr id="629" name="Google Shape;629;p11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11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11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11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11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11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11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11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11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11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11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11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11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11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11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11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11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11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11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11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11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11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11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11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11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11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11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11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11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11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11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11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11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11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11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4" name="Google Shape;664;p11"/>
          <p:cNvSpPr/>
          <p:nvPr/>
        </p:nvSpPr>
        <p:spPr>
          <a:xfrm rot="3011561">
            <a:off x="7155837" y="4854310"/>
            <a:ext cx="1345837" cy="1286867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5" name="Google Shape;665;p11"/>
          <p:cNvSpPr/>
          <p:nvPr/>
        </p:nvSpPr>
        <p:spPr>
          <a:xfrm rot="-9900083">
            <a:off x="-1242749" y="2125430"/>
            <a:ext cx="3386946" cy="5315794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8" name="Google Shape;668;p13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-1538275" flipH="1">
            <a:off x="-1241959" y="-985041"/>
            <a:ext cx="3297390" cy="2276635"/>
          </a:xfrm>
          <a:prstGeom prst="rect">
            <a:avLst/>
          </a:prstGeom>
          <a:noFill/>
          <a:ln>
            <a:noFill/>
          </a:ln>
        </p:spPr>
      </p:pic>
      <p:sp>
        <p:nvSpPr>
          <p:cNvPr id="669" name="Google Shape;669;p13"/>
          <p:cNvSpPr/>
          <p:nvPr/>
        </p:nvSpPr>
        <p:spPr>
          <a:xfrm rot="3011561">
            <a:off x="8474812" y="4330185"/>
            <a:ext cx="1345837" cy="1286867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70" name="Google Shape;670;p13"/>
          <p:cNvGrpSpPr/>
          <p:nvPr/>
        </p:nvGrpSpPr>
        <p:grpSpPr>
          <a:xfrm rot="3559955">
            <a:off x="-42012" y="-631342"/>
            <a:ext cx="1344348" cy="1995332"/>
            <a:chOff x="272875" y="1527563"/>
            <a:chExt cx="255950" cy="455000"/>
          </a:xfrm>
        </p:grpSpPr>
        <p:sp>
          <p:nvSpPr>
            <p:cNvPr id="671" name="Google Shape;671;p13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13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13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13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13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13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13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13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13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13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13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13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13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13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13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13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13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13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13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13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13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13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13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13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13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13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13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13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13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13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13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13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13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13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13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06" name="Google Shape;706;p13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10024386">
            <a:off x="7156213" y="-1143378"/>
            <a:ext cx="2894879" cy="2593329"/>
          </a:xfrm>
          <a:prstGeom prst="rect">
            <a:avLst/>
          </a:prstGeom>
          <a:noFill/>
          <a:ln>
            <a:noFill/>
          </a:ln>
        </p:spPr>
      </p:pic>
      <p:pic>
        <p:nvPicPr>
          <p:cNvPr id="707" name="Google Shape;707;p13"/>
          <p:cNvPicPr preferRelativeResize="0"/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 rot="-7120613" flipH="1">
            <a:off x="5305666" y="-1758350"/>
            <a:ext cx="2894876" cy="2593327"/>
          </a:xfrm>
          <a:prstGeom prst="rect">
            <a:avLst/>
          </a:prstGeom>
          <a:noFill/>
          <a:ln>
            <a:noFill/>
          </a:ln>
        </p:spPr>
      </p:pic>
      <p:sp>
        <p:nvSpPr>
          <p:cNvPr id="708" name="Google Shape;708;p13"/>
          <p:cNvSpPr txBox="1">
            <a:spLocks noGrp="1"/>
          </p:cNvSpPr>
          <p:nvPr>
            <p:ph type="title" hasCustomPrompt="1"/>
          </p:nvPr>
        </p:nvSpPr>
        <p:spPr>
          <a:xfrm>
            <a:off x="3170031" y="3417401"/>
            <a:ext cx="1036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09" name="Google Shape;709;p13"/>
          <p:cNvSpPr txBox="1">
            <a:spLocks noGrp="1"/>
          </p:cNvSpPr>
          <p:nvPr>
            <p:ph type="title" idx="2" hasCustomPrompt="1"/>
          </p:nvPr>
        </p:nvSpPr>
        <p:spPr>
          <a:xfrm>
            <a:off x="5686543" y="3417401"/>
            <a:ext cx="1036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10" name="Google Shape;710;p13"/>
          <p:cNvSpPr txBox="1">
            <a:spLocks noGrp="1"/>
          </p:cNvSpPr>
          <p:nvPr>
            <p:ph type="title" idx="3" hasCustomPrompt="1"/>
          </p:nvPr>
        </p:nvSpPr>
        <p:spPr>
          <a:xfrm>
            <a:off x="5697526" y="1667000"/>
            <a:ext cx="1036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11" name="Google Shape;711;p13"/>
          <p:cNvSpPr txBox="1">
            <a:spLocks noGrp="1"/>
          </p:cNvSpPr>
          <p:nvPr>
            <p:ph type="title" idx="4" hasCustomPrompt="1"/>
          </p:nvPr>
        </p:nvSpPr>
        <p:spPr>
          <a:xfrm>
            <a:off x="637282" y="3444201"/>
            <a:ext cx="1036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12" name="Google Shape;712;p13"/>
          <p:cNvSpPr txBox="1">
            <a:spLocks noGrp="1"/>
          </p:cNvSpPr>
          <p:nvPr>
            <p:ph type="title" idx="5" hasCustomPrompt="1"/>
          </p:nvPr>
        </p:nvSpPr>
        <p:spPr>
          <a:xfrm>
            <a:off x="637282" y="1667000"/>
            <a:ext cx="1036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13" name="Google Shape;713;p13"/>
          <p:cNvSpPr txBox="1">
            <a:spLocks noGrp="1"/>
          </p:cNvSpPr>
          <p:nvPr>
            <p:ph type="title" idx="6" hasCustomPrompt="1"/>
          </p:nvPr>
        </p:nvSpPr>
        <p:spPr>
          <a:xfrm>
            <a:off x="3170031" y="1667000"/>
            <a:ext cx="1036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14" name="Google Shape;714;p13"/>
          <p:cNvSpPr txBox="1">
            <a:spLocks noGrp="1"/>
          </p:cNvSpPr>
          <p:nvPr>
            <p:ph type="ctrTitle" idx="7"/>
          </p:nvPr>
        </p:nvSpPr>
        <p:spPr>
          <a:xfrm>
            <a:off x="4160248" y="3267400"/>
            <a:ext cx="1821000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715" name="Google Shape;715;p13"/>
          <p:cNvSpPr txBox="1">
            <a:spLocks noGrp="1"/>
          </p:cNvSpPr>
          <p:nvPr>
            <p:ph type="subTitle" idx="1"/>
          </p:nvPr>
        </p:nvSpPr>
        <p:spPr>
          <a:xfrm>
            <a:off x="4160247" y="3572896"/>
            <a:ext cx="1821000" cy="8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6" name="Google Shape;716;p13"/>
          <p:cNvSpPr txBox="1">
            <a:spLocks noGrp="1"/>
          </p:cNvSpPr>
          <p:nvPr>
            <p:ph type="ctrTitle" idx="8"/>
          </p:nvPr>
        </p:nvSpPr>
        <p:spPr>
          <a:xfrm>
            <a:off x="6688381" y="3267400"/>
            <a:ext cx="1821000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717" name="Google Shape;717;p13"/>
          <p:cNvSpPr txBox="1">
            <a:spLocks noGrp="1"/>
          </p:cNvSpPr>
          <p:nvPr>
            <p:ph type="subTitle" idx="9"/>
          </p:nvPr>
        </p:nvSpPr>
        <p:spPr>
          <a:xfrm>
            <a:off x="6688378" y="3572896"/>
            <a:ext cx="1821000" cy="8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8" name="Google Shape;718;p13"/>
          <p:cNvSpPr/>
          <p:nvPr/>
        </p:nvSpPr>
        <p:spPr>
          <a:xfrm>
            <a:off x="1150175" y="2700900"/>
            <a:ext cx="2525" cy="25"/>
          </a:xfrm>
          <a:custGeom>
            <a:avLst/>
            <a:gdLst/>
            <a:ahLst/>
            <a:cxnLst/>
            <a:rect l="l" t="t" r="r" b="b"/>
            <a:pathLst>
              <a:path w="101" h="1" extrusionOk="0">
                <a:moveTo>
                  <a:pt x="101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CEF2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sp>
        <p:nvSpPr>
          <p:cNvPr id="719" name="Google Shape;719;p13"/>
          <p:cNvSpPr txBox="1">
            <a:spLocks noGrp="1"/>
          </p:cNvSpPr>
          <p:nvPr>
            <p:ph type="ctrTitle" idx="13"/>
          </p:nvPr>
        </p:nvSpPr>
        <p:spPr>
          <a:xfrm>
            <a:off x="6688650" y="1490050"/>
            <a:ext cx="1821000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720" name="Google Shape;720;p13"/>
          <p:cNvSpPr txBox="1">
            <a:spLocks noGrp="1"/>
          </p:cNvSpPr>
          <p:nvPr>
            <p:ph type="subTitle" idx="14"/>
          </p:nvPr>
        </p:nvSpPr>
        <p:spPr>
          <a:xfrm>
            <a:off x="6688665" y="1791550"/>
            <a:ext cx="1821000" cy="79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1" name="Google Shape;721;p13"/>
          <p:cNvSpPr txBox="1">
            <a:spLocks noGrp="1"/>
          </p:cNvSpPr>
          <p:nvPr>
            <p:ph type="ctrTitle" idx="15"/>
          </p:nvPr>
        </p:nvSpPr>
        <p:spPr>
          <a:xfrm>
            <a:off x="1622668" y="3267400"/>
            <a:ext cx="1821000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722" name="Google Shape;722;p13"/>
          <p:cNvSpPr txBox="1">
            <a:spLocks noGrp="1"/>
          </p:cNvSpPr>
          <p:nvPr>
            <p:ph type="subTitle" idx="16"/>
          </p:nvPr>
        </p:nvSpPr>
        <p:spPr>
          <a:xfrm>
            <a:off x="1622669" y="3572896"/>
            <a:ext cx="1821000" cy="8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3" name="Google Shape;723;p13"/>
          <p:cNvSpPr txBox="1">
            <a:spLocks noGrp="1"/>
          </p:cNvSpPr>
          <p:nvPr>
            <p:ph type="ctrTitle" idx="17"/>
          </p:nvPr>
        </p:nvSpPr>
        <p:spPr>
          <a:xfrm>
            <a:off x="1622668" y="1490050"/>
            <a:ext cx="1821000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724" name="Google Shape;724;p13"/>
          <p:cNvSpPr txBox="1">
            <a:spLocks noGrp="1"/>
          </p:cNvSpPr>
          <p:nvPr>
            <p:ph type="subTitle" idx="18"/>
          </p:nvPr>
        </p:nvSpPr>
        <p:spPr>
          <a:xfrm>
            <a:off x="1622669" y="1791550"/>
            <a:ext cx="1821000" cy="79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5" name="Google Shape;725;p13"/>
          <p:cNvSpPr txBox="1">
            <a:spLocks noGrp="1"/>
          </p:cNvSpPr>
          <p:nvPr>
            <p:ph type="ctrTitle" idx="19"/>
          </p:nvPr>
        </p:nvSpPr>
        <p:spPr>
          <a:xfrm>
            <a:off x="4160243" y="1490050"/>
            <a:ext cx="1821000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726" name="Google Shape;726;p13"/>
          <p:cNvSpPr txBox="1">
            <a:spLocks noGrp="1"/>
          </p:cNvSpPr>
          <p:nvPr>
            <p:ph type="subTitle" idx="20"/>
          </p:nvPr>
        </p:nvSpPr>
        <p:spPr>
          <a:xfrm>
            <a:off x="4160258" y="1791550"/>
            <a:ext cx="1821000" cy="79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7" name="Google Shape;727;p13"/>
          <p:cNvSpPr txBox="1">
            <a:spLocks noGrp="1"/>
          </p:cNvSpPr>
          <p:nvPr>
            <p:ph type="ctrTitle" idx="21"/>
          </p:nvPr>
        </p:nvSpPr>
        <p:spPr>
          <a:xfrm>
            <a:off x="720000" y="342524"/>
            <a:ext cx="77040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3">
    <p:spTree>
      <p:nvGrpSpPr>
        <p:cNvPr id="1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9" name="Google Shape;729;p14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5399990" flipH="1">
            <a:off x="7705516" y="-598319"/>
            <a:ext cx="3297389" cy="22766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30" name="Google Shape;730;p14"/>
          <p:cNvGrpSpPr/>
          <p:nvPr/>
        </p:nvGrpSpPr>
        <p:grpSpPr>
          <a:xfrm rot="-987768">
            <a:off x="7751817" y="-266278"/>
            <a:ext cx="1344359" cy="1995308"/>
            <a:chOff x="272875" y="1527563"/>
            <a:chExt cx="255950" cy="455000"/>
          </a:xfrm>
        </p:grpSpPr>
        <p:sp>
          <p:nvSpPr>
            <p:cNvPr id="731" name="Google Shape;731;p14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14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14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14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14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14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14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14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14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14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14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14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14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14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14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14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14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14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14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14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14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14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14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14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14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14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14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14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14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14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14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14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14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14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14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66" name="Google Shape;766;p14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10162003" flipH="1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7" name="Google Shape;767;p14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363351">
            <a:off x="802621" y="4291783"/>
            <a:ext cx="7605804" cy="2832383"/>
          </a:xfrm>
          <a:prstGeom prst="rect">
            <a:avLst/>
          </a:prstGeom>
          <a:noFill/>
          <a:ln>
            <a:noFill/>
          </a:ln>
        </p:spPr>
      </p:pic>
      <p:sp>
        <p:nvSpPr>
          <p:cNvPr id="768" name="Google Shape;768;p14"/>
          <p:cNvSpPr/>
          <p:nvPr/>
        </p:nvSpPr>
        <p:spPr>
          <a:xfrm rot="9899989">
            <a:off x="-583964" y="4625085"/>
            <a:ext cx="2265015" cy="2165770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9" name="Google Shape;769;p14"/>
          <p:cNvSpPr txBox="1">
            <a:spLocks noGrp="1"/>
          </p:cNvSpPr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3_1"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1" name="Google Shape;771;p15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8456486" flipH="1">
            <a:off x="7252441" y="4177105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72" name="Google Shape;772;p15"/>
          <p:cNvGrpSpPr/>
          <p:nvPr/>
        </p:nvGrpSpPr>
        <p:grpSpPr>
          <a:xfrm rot="2700046">
            <a:off x="8023488" y="3760130"/>
            <a:ext cx="1344367" cy="1995327"/>
            <a:chOff x="272875" y="1527563"/>
            <a:chExt cx="255950" cy="455000"/>
          </a:xfrm>
        </p:grpSpPr>
        <p:sp>
          <p:nvSpPr>
            <p:cNvPr id="773" name="Google Shape;773;p15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15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15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15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15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15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15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15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15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15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15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15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15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15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15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15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15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15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15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15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15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15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15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15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15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15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15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15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15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15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15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15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15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15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15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08" name="Google Shape;808;p15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5809801" flipH="1">
            <a:off x="7609918" y="-1097658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809" name="Google Shape;809;p15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9663874">
            <a:off x="-3354179" y="-1777728"/>
            <a:ext cx="7605805" cy="283238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10" name="Google Shape;810;p15"/>
          <p:cNvGrpSpPr/>
          <p:nvPr/>
        </p:nvGrpSpPr>
        <p:grpSpPr>
          <a:xfrm rot="-7181356">
            <a:off x="474922" y="-1462434"/>
            <a:ext cx="1344356" cy="2469645"/>
            <a:chOff x="272875" y="1419395"/>
            <a:chExt cx="255950" cy="563168"/>
          </a:xfrm>
        </p:grpSpPr>
        <p:sp>
          <p:nvSpPr>
            <p:cNvPr id="811" name="Google Shape;811;p15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15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15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15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15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15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15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15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15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15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15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15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15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15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15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15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15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15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15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15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15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15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15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15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15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15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15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15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15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15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15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15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15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15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15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46" name="Google Shape;846;p15"/>
          <p:cNvSpPr/>
          <p:nvPr/>
        </p:nvSpPr>
        <p:spPr>
          <a:xfrm rot="3011561">
            <a:off x="8384437" y="-796490"/>
            <a:ext cx="1345837" cy="1286867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7" name="Google Shape;847;p15"/>
          <p:cNvSpPr txBox="1">
            <a:spLocks noGrp="1"/>
          </p:cNvSpPr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3_1_1">
    <p:spTree>
      <p:nvGrpSpPr>
        <p:cNvPr id="1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9" name="Google Shape;849;p16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-2343514" flipH="1">
            <a:off x="-1166545" y="-1270720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50" name="Google Shape;850;p16"/>
          <p:cNvGrpSpPr/>
          <p:nvPr/>
        </p:nvGrpSpPr>
        <p:grpSpPr>
          <a:xfrm rot="-8099954">
            <a:off x="15431" y="-572435"/>
            <a:ext cx="1344367" cy="1995327"/>
            <a:chOff x="272875" y="1527563"/>
            <a:chExt cx="255950" cy="455000"/>
          </a:xfrm>
        </p:grpSpPr>
        <p:sp>
          <p:nvSpPr>
            <p:cNvPr id="851" name="Google Shape;851;p16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16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16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16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16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16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16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16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16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16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16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16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16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16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16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16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16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16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16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16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16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16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16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16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16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16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16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16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16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16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16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16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16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16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16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86" name="Google Shape;886;p16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5809801" flipH="1">
            <a:off x="7609918" y="-1097658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7" name="Google Shape;887;p16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10754694">
            <a:off x="2497948" y="4487275"/>
            <a:ext cx="7605809" cy="283238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88" name="Google Shape;888;p16"/>
          <p:cNvGrpSpPr/>
          <p:nvPr/>
        </p:nvGrpSpPr>
        <p:grpSpPr>
          <a:xfrm flipH="1">
            <a:off x="-624375" y="3487614"/>
            <a:ext cx="1344377" cy="2469659"/>
            <a:chOff x="272875" y="1419395"/>
            <a:chExt cx="255950" cy="563168"/>
          </a:xfrm>
        </p:grpSpPr>
        <p:sp>
          <p:nvSpPr>
            <p:cNvPr id="889" name="Google Shape;889;p16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16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16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16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16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16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16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16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16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16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16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16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16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16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16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16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16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16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16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16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16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16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16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16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16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16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16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16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16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16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16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16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16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16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16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24" name="Google Shape;924;p16"/>
          <p:cNvSpPr txBox="1">
            <a:spLocks noGrp="1"/>
          </p:cNvSpPr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925" name="Google Shape;925;p16"/>
          <p:cNvSpPr/>
          <p:nvPr/>
        </p:nvSpPr>
        <p:spPr>
          <a:xfrm rot="231922" flipH="1">
            <a:off x="7469257" y="-6453732"/>
            <a:ext cx="4623938" cy="7256951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CUSTOM_3_1_1_1">
    <p:spTree>
      <p:nvGrpSpPr>
        <p:cNvPr id="1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7" name="Google Shape;927;p17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-2343514" flipH="1">
            <a:off x="-1166545" y="-1270720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28" name="Google Shape;928;p17"/>
          <p:cNvGrpSpPr/>
          <p:nvPr/>
        </p:nvGrpSpPr>
        <p:grpSpPr>
          <a:xfrm rot="-8099954">
            <a:off x="15431" y="-572435"/>
            <a:ext cx="1344367" cy="1995327"/>
            <a:chOff x="272875" y="1527563"/>
            <a:chExt cx="255950" cy="455000"/>
          </a:xfrm>
        </p:grpSpPr>
        <p:sp>
          <p:nvSpPr>
            <p:cNvPr id="929" name="Google Shape;929;p17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17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17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17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17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17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17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17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17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17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17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17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17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17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17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17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17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17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17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17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17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17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17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17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17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17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17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17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17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17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17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17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17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17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17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964" name="Google Shape;964;p17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5809801" flipH="1">
            <a:off x="7609918" y="-1097658"/>
            <a:ext cx="2894870" cy="2593321"/>
          </a:xfrm>
          <a:prstGeom prst="rect">
            <a:avLst/>
          </a:prstGeom>
          <a:noFill/>
          <a:ln>
            <a:noFill/>
          </a:ln>
        </p:spPr>
      </p:pic>
      <p:sp>
        <p:nvSpPr>
          <p:cNvPr id="965" name="Google Shape;965;p17"/>
          <p:cNvSpPr txBox="1">
            <a:spLocks noGrp="1"/>
          </p:cNvSpPr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7" name="Google Shape;967;p18"/>
          <p:cNvGrpSpPr/>
          <p:nvPr/>
        </p:nvGrpSpPr>
        <p:grpSpPr>
          <a:xfrm>
            <a:off x="-1680776" y="-4224695"/>
            <a:ext cx="16179801" cy="13950337"/>
            <a:chOff x="-1680776" y="-4224695"/>
            <a:chExt cx="16179801" cy="13950337"/>
          </a:xfrm>
        </p:grpSpPr>
        <p:pic>
          <p:nvPicPr>
            <p:cNvPr id="968" name="Google Shape;968;p18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3224823">
              <a:off x="-140037" y="3490385"/>
              <a:ext cx="5882028" cy="4855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69" name="Google Shape;969;p18"/>
            <p:cNvPicPr preferRelativeResize="0"/>
            <p:nvPr/>
          </p:nvPicPr>
          <p:blipFill>
            <a:blip r:embed="rId3">
              <a:alphaModFix amt="56000"/>
            </a:blip>
            <a:stretch>
              <a:fillRect/>
            </a:stretch>
          </p:blipFill>
          <p:spPr>
            <a:xfrm rot="10800000" flipH="1">
              <a:off x="7048980" y="-1210521"/>
              <a:ext cx="6114874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0" name="Google Shape;970;p18"/>
            <p:cNvPicPr preferRelativeResize="0"/>
            <p:nvPr/>
          </p:nvPicPr>
          <p:blipFill>
            <a:blip r:embed="rId4">
              <a:alphaModFix amt="52000"/>
            </a:blip>
            <a:stretch>
              <a:fillRect/>
            </a:stretch>
          </p:blipFill>
          <p:spPr>
            <a:xfrm rot="5400000">
              <a:off x="5834261" y="-3262046"/>
              <a:ext cx="4474637" cy="51435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1" name="Google Shape;971;p18"/>
            <p:cNvPicPr preferRelativeResize="0"/>
            <p:nvPr/>
          </p:nvPicPr>
          <p:blipFill>
            <a:blip r:embed="rId5">
              <a:alphaModFix amt="47000"/>
            </a:blip>
            <a:stretch>
              <a:fillRect/>
            </a:stretch>
          </p:blipFill>
          <p:spPr>
            <a:xfrm rot="-1342742">
              <a:off x="-977911" y="-3287812"/>
              <a:ext cx="5882021" cy="48557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2" name="Google Shape;972;p18"/>
            <p:cNvPicPr preferRelativeResize="0"/>
            <p:nvPr/>
          </p:nvPicPr>
          <p:blipFill>
            <a:blip r:embed="rId6">
              <a:alphaModFix amt="58000"/>
            </a:blip>
            <a:stretch>
              <a:fillRect/>
            </a:stretch>
          </p:blipFill>
          <p:spPr>
            <a:xfrm rot="10599510">
              <a:off x="-546556" y="1325195"/>
              <a:ext cx="1787179" cy="428736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3" name="Google Shape;973;p18"/>
            <p:cNvPicPr preferRelativeResize="0"/>
            <p:nvPr/>
          </p:nvPicPr>
          <p:blipFill>
            <a:blip r:embed="rId7">
              <a:alphaModFix amt="45000"/>
            </a:blip>
            <a:stretch>
              <a:fillRect/>
            </a:stretch>
          </p:blipFill>
          <p:spPr>
            <a:xfrm rot="380280">
              <a:off x="6197600" y="3797979"/>
              <a:ext cx="8158655" cy="303827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74" name="Google Shape;974;p18"/>
          <p:cNvSpPr txBox="1">
            <a:spLocks noGrp="1"/>
          </p:cNvSpPr>
          <p:nvPr>
            <p:ph type="title"/>
          </p:nvPr>
        </p:nvSpPr>
        <p:spPr>
          <a:xfrm>
            <a:off x="2290050" y="3076083"/>
            <a:ext cx="45639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975" name="Google Shape;975;p18"/>
          <p:cNvSpPr txBox="1">
            <a:spLocks noGrp="1"/>
          </p:cNvSpPr>
          <p:nvPr>
            <p:ph type="subTitle" idx="1"/>
          </p:nvPr>
        </p:nvSpPr>
        <p:spPr>
          <a:xfrm>
            <a:off x="1605150" y="1547033"/>
            <a:ext cx="5933700" cy="18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976" name="Google Shape;976;p18"/>
          <p:cNvGrpSpPr/>
          <p:nvPr/>
        </p:nvGrpSpPr>
        <p:grpSpPr>
          <a:xfrm rot="5400065">
            <a:off x="8667137" y="-1129839"/>
            <a:ext cx="1344377" cy="1995312"/>
            <a:chOff x="272875" y="1527563"/>
            <a:chExt cx="255950" cy="455000"/>
          </a:xfrm>
        </p:grpSpPr>
        <p:sp>
          <p:nvSpPr>
            <p:cNvPr id="977" name="Google Shape;977;p18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18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18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18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18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18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18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18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18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18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18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18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18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18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18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18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18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18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18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18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18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18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18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18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18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18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18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18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18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18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18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18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18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18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18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12" name="Google Shape;1012;p18"/>
          <p:cNvSpPr/>
          <p:nvPr/>
        </p:nvSpPr>
        <p:spPr>
          <a:xfrm rot="-7373435">
            <a:off x="-1518218" y="3027895"/>
            <a:ext cx="2265005" cy="2165760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BLANK_1_1_1_2_1">
    <p:spTree>
      <p:nvGrpSpPr>
        <p:cNvPr id="1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4" name="Google Shape;1014;p19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-2343514" flipH="1">
            <a:off x="-1156226" y="-1467160"/>
            <a:ext cx="3297389" cy="22766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5" name="Google Shape;1015;p19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10162003" flipH="1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16" name="Google Shape;1016;p19"/>
          <p:cNvGrpSpPr/>
          <p:nvPr/>
        </p:nvGrpSpPr>
        <p:grpSpPr>
          <a:xfrm rot="-8099954">
            <a:off x="25750" y="-768875"/>
            <a:ext cx="1344367" cy="1995327"/>
            <a:chOff x="272875" y="1527563"/>
            <a:chExt cx="255950" cy="455000"/>
          </a:xfrm>
        </p:grpSpPr>
        <p:sp>
          <p:nvSpPr>
            <p:cNvPr id="1017" name="Google Shape;1017;p19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19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19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19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19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19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19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19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19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19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19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19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19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19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19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19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19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19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19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19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19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19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19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19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19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19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19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19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19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19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19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19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19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19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19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52" name="Google Shape;1052;p19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6814727" flipH="1">
            <a:off x="7454267" y="-1182806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3" name="Google Shape;1053;p19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-1136126">
            <a:off x="4365128" y="4231553"/>
            <a:ext cx="7605805" cy="283238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54" name="Google Shape;1054;p19"/>
          <p:cNvGrpSpPr/>
          <p:nvPr/>
        </p:nvGrpSpPr>
        <p:grpSpPr>
          <a:xfrm rot="3618644">
            <a:off x="7686877" y="3841497"/>
            <a:ext cx="1344356" cy="2469645"/>
            <a:chOff x="272875" y="1419395"/>
            <a:chExt cx="255950" cy="563168"/>
          </a:xfrm>
        </p:grpSpPr>
        <p:sp>
          <p:nvSpPr>
            <p:cNvPr id="1055" name="Google Shape;1055;p19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19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19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19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19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19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19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19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19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19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19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19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19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19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19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19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19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19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19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19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19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19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19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19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19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19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19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19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19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19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19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19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19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19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19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90" name="Google Shape;1090;p19"/>
          <p:cNvSpPr txBox="1">
            <a:spLocks noGrp="1"/>
          </p:cNvSpPr>
          <p:nvPr>
            <p:ph type="title"/>
          </p:nvPr>
        </p:nvSpPr>
        <p:spPr>
          <a:xfrm>
            <a:off x="720000" y="2586216"/>
            <a:ext cx="2336400" cy="8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91" name="Google Shape;1091;p19"/>
          <p:cNvSpPr txBox="1">
            <a:spLocks noGrp="1"/>
          </p:cNvSpPr>
          <p:nvPr>
            <p:ph type="subTitle" idx="1"/>
          </p:nvPr>
        </p:nvSpPr>
        <p:spPr>
          <a:xfrm>
            <a:off x="720000" y="3321129"/>
            <a:ext cx="2336400" cy="8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2" name="Google Shape;1092;p19"/>
          <p:cNvSpPr txBox="1">
            <a:spLocks noGrp="1"/>
          </p:cNvSpPr>
          <p:nvPr>
            <p:ph type="title" idx="2"/>
          </p:nvPr>
        </p:nvSpPr>
        <p:spPr>
          <a:xfrm>
            <a:off x="3403800" y="2586216"/>
            <a:ext cx="2336400" cy="8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93" name="Google Shape;1093;p19"/>
          <p:cNvSpPr txBox="1">
            <a:spLocks noGrp="1"/>
          </p:cNvSpPr>
          <p:nvPr>
            <p:ph type="subTitle" idx="3"/>
          </p:nvPr>
        </p:nvSpPr>
        <p:spPr>
          <a:xfrm>
            <a:off x="3403800" y="3321129"/>
            <a:ext cx="2336400" cy="8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4" name="Google Shape;1094;p19"/>
          <p:cNvSpPr txBox="1">
            <a:spLocks noGrp="1"/>
          </p:cNvSpPr>
          <p:nvPr>
            <p:ph type="title" idx="4"/>
          </p:nvPr>
        </p:nvSpPr>
        <p:spPr>
          <a:xfrm>
            <a:off x="6100400" y="2586209"/>
            <a:ext cx="2336400" cy="8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95" name="Google Shape;1095;p19"/>
          <p:cNvSpPr txBox="1">
            <a:spLocks noGrp="1"/>
          </p:cNvSpPr>
          <p:nvPr>
            <p:ph type="subTitle" idx="5"/>
          </p:nvPr>
        </p:nvSpPr>
        <p:spPr>
          <a:xfrm>
            <a:off x="6100400" y="3321129"/>
            <a:ext cx="2336400" cy="8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6" name="Google Shape;1096;p19"/>
          <p:cNvSpPr txBox="1">
            <a:spLocks noGrp="1"/>
          </p:cNvSpPr>
          <p:nvPr>
            <p:ph type="ctrTitle" idx="6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_1_1">
    <p:spTree>
      <p:nvGrpSpPr>
        <p:cNvPr id="1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20"/>
          <p:cNvSpPr txBox="1">
            <a:spLocks noGrp="1"/>
          </p:cNvSpPr>
          <p:nvPr>
            <p:ph type="title"/>
          </p:nvPr>
        </p:nvSpPr>
        <p:spPr>
          <a:xfrm>
            <a:off x="1224826" y="1435461"/>
            <a:ext cx="2127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99" name="Google Shape;1099;p20"/>
          <p:cNvSpPr txBox="1">
            <a:spLocks noGrp="1"/>
          </p:cNvSpPr>
          <p:nvPr>
            <p:ph type="subTitle" idx="1"/>
          </p:nvPr>
        </p:nvSpPr>
        <p:spPr>
          <a:xfrm>
            <a:off x="1224829" y="1914654"/>
            <a:ext cx="2127000" cy="91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0" name="Google Shape;1100;p20"/>
          <p:cNvSpPr txBox="1">
            <a:spLocks noGrp="1"/>
          </p:cNvSpPr>
          <p:nvPr>
            <p:ph type="title" idx="2"/>
          </p:nvPr>
        </p:nvSpPr>
        <p:spPr>
          <a:xfrm>
            <a:off x="5826912" y="1435461"/>
            <a:ext cx="2127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01" name="Google Shape;1101;p20"/>
          <p:cNvSpPr txBox="1">
            <a:spLocks noGrp="1"/>
          </p:cNvSpPr>
          <p:nvPr>
            <p:ph type="subTitle" idx="3"/>
          </p:nvPr>
        </p:nvSpPr>
        <p:spPr>
          <a:xfrm>
            <a:off x="5826914" y="1914654"/>
            <a:ext cx="2127000" cy="91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2" name="Google Shape;1102;p20"/>
          <p:cNvSpPr txBox="1">
            <a:spLocks noGrp="1"/>
          </p:cNvSpPr>
          <p:nvPr>
            <p:ph type="title" idx="4"/>
          </p:nvPr>
        </p:nvSpPr>
        <p:spPr>
          <a:xfrm>
            <a:off x="1224826" y="2945751"/>
            <a:ext cx="2127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03" name="Google Shape;1103;p20"/>
          <p:cNvSpPr txBox="1">
            <a:spLocks noGrp="1"/>
          </p:cNvSpPr>
          <p:nvPr>
            <p:ph type="subTitle" idx="5"/>
          </p:nvPr>
        </p:nvSpPr>
        <p:spPr>
          <a:xfrm>
            <a:off x="1224829" y="3473670"/>
            <a:ext cx="2127000" cy="8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4" name="Google Shape;1104;p20"/>
          <p:cNvSpPr txBox="1">
            <a:spLocks noGrp="1"/>
          </p:cNvSpPr>
          <p:nvPr>
            <p:ph type="title" idx="6"/>
          </p:nvPr>
        </p:nvSpPr>
        <p:spPr>
          <a:xfrm>
            <a:off x="5826864" y="2945751"/>
            <a:ext cx="2127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05" name="Google Shape;1105;p20"/>
          <p:cNvSpPr txBox="1">
            <a:spLocks noGrp="1"/>
          </p:cNvSpPr>
          <p:nvPr>
            <p:ph type="subTitle" idx="7"/>
          </p:nvPr>
        </p:nvSpPr>
        <p:spPr>
          <a:xfrm>
            <a:off x="5826914" y="3473670"/>
            <a:ext cx="2127000" cy="8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106" name="Google Shape;1106;p20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-2343514" flipH="1">
            <a:off x="-1166545" y="-1270720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07" name="Google Shape;1107;p20"/>
          <p:cNvGrpSpPr/>
          <p:nvPr/>
        </p:nvGrpSpPr>
        <p:grpSpPr>
          <a:xfrm rot="-8099954">
            <a:off x="15431" y="-572435"/>
            <a:ext cx="1344367" cy="1995327"/>
            <a:chOff x="272875" y="1527563"/>
            <a:chExt cx="255950" cy="455000"/>
          </a:xfrm>
        </p:grpSpPr>
        <p:sp>
          <p:nvSpPr>
            <p:cNvPr id="1108" name="Google Shape;1108;p20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20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20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20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20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20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20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20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20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20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20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20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20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20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20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20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20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20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20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20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20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20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20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20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20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20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20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20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20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20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20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20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20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20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20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143" name="Google Shape;1143;p20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5809801" flipH="1">
            <a:off x="7609918" y="-1097658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4" name="Google Shape;1144;p20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10754694">
            <a:off x="2497948" y="4487275"/>
            <a:ext cx="7605809" cy="283238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45" name="Google Shape;1145;p20"/>
          <p:cNvGrpSpPr/>
          <p:nvPr/>
        </p:nvGrpSpPr>
        <p:grpSpPr>
          <a:xfrm flipH="1">
            <a:off x="-624375" y="3487614"/>
            <a:ext cx="1344377" cy="2469659"/>
            <a:chOff x="272875" y="1419395"/>
            <a:chExt cx="255950" cy="563168"/>
          </a:xfrm>
        </p:grpSpPr>
        <p:sp>
          <p:nvSpPr>
            <p:cNvPr id="1146" name="Google Shape;1146;p20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20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20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20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20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20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20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20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20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20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20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20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20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20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20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20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20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20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20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20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20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20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20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20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20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20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20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20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20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20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20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20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20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20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20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81" name="Google Shape;1181;p20"/>
          <p:cNvSpPr txBox="1">
            <a:spLocks noGrp="1"/>
          </p:cNvSpPr>
          <p:nvPr>
            <p:ph type="ctrTitle" idx="8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182" name="Google Shape;1182;p20"/>
          <p:cNvSpPr/>
          <p:nvPr/>
        </p:nvSpPr>
        <p:spPr>
          <a:xfrm rot="3176794">
            <a:off x="7710596" y="4065984"/>
            <a:ext cx="2264986" cy="2165743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3"/>
          <p:cNvPicPr preferRelativeResize="0"/>
          <p:nvPr/>
        </p:nvPicPr>
        <p:blipFill>
          <a:blip r:embed="rId2">
            <a:alphaModFix amt="76000"/>
          </a:blip>
          <a:stretch>
            <a:fillRect/>
          </a:stretch>
        </p:blipFill>
        <p:spPr>
          <a:xfrm>
            <a:off x="345175" y="3258079"/>
            <a:ext cx="8158656" cy="303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3"/>
          <p:cNvPicPr preferRelativeResize="0"/>
          <p:nvPr/>
        </p:nvPicPr>
        <p:blipFill>
          <a:blip r:embed="rId3">
            <a:alphaModFix amt="47000"/>
          </a:blip>
          <a:stretch>
            <a:fillRect/>
          </a:stretch>
        </p:blipFill>
        <p:spPr>
          <a:xfrm>
            <a:off x="1630988" y="143888"/>
            <a:ext cx="5882026" cy="4855727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3"/>
          <p:cNvSpPr/>
          <p:nvPr/>
        </p:nvSpPr>
        <p:spPr>
          <a:xfrm>
            <a:off x="4379243" y="-2465274"/>
            <a:ext cx="4624024" cy="7256966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3" name="Google Shape;93;p3"/>
          <p:cNvGrpSpPr/>
          <p:nvPr/>
        </p:nvGrpSpPr>
        <p:grpSpPr>
          <a:xfrm rot="-2700000">
            <a:off x="473130" y="2695837"/>
            <a:ext cx="1344349" cy="2469678"/>
            <a:chOff x="272875" y="1419395"/>
            <a:chExt cx="255950" cy="563168"/>
          </a:xfrm>
        </p:grpSpPr>
        <p:sp>
          <p:nvSpPr>
            <p:cNvPr id="94" name="Google Shape;94;p3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3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3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3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3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3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3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3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3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3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3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3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3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3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3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3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3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3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3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3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3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3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3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3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3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3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3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3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3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3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3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3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3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9" name="Google Shape;129;p3"/>
          <p:cNvGrpSpPr/>
          <p:nvPr/>
        </p:nvGrpSpPr>
        <p:grpSpPr>
          <a:xfrm rot="-2700000">
            <a:off x="8026513" y="-183341"/>
            <a:ext cx="1344349" cy="1995327"/>
            <a:chOff x="272875" y="1527563"/>
            <a:chExt cx="255950" cy="455000"/>
          </a:xfrm>
        </p:grpSpPr>
        <p:sp>
          <p:nvSpPr>
            <p:cNvPr id="130" name="Google Shape;130;p3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3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3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3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3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3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3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3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3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3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3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3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3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3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3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3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3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3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3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3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3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3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3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3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3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3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3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3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3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3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3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3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3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3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3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5" name="Google Shape;165;p3"/>
          <p:cNvSpPr txBox="1">
            <a:spLocks noGrp="1"/>
          </p:cNvSpPr>
          <p:nvPr>
            <p:ph type="subTitle" idx="1"/>
          </p:nvPr>
        </p:nvSpPr>
        <p:spPr>
          <a:xfrm>
            <a:off x="2646000" y="3114137"/>
            <a:ext cx="3852000" cy="86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3"/>
          <p:cNvSpPr txBox="1">
            <a:spLocks noGrp="1"/>
          </p:cNvSpPr>
          <p:nvPr>
            <p:ph type="ctrTitle"/>
          </p:nvPr>
        </p:nvSpPr>
        <p:spPr>
          <a:xfrm>
            <a:off x="2646000" y="2594236"/>
            <a:ext cx="3852000" cy="79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>
                <a:solidFill>
                  <a:srgbClr val="1C4587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9pPr>
          </a:lstStyle>
          <a:p>
            <a:endParaRPr/>
          </a:p>
        </p:txBody>
      </p:sp>
      <p:sp>
        <p:nvSpPr>
          <p:cNvPr id="167" name="Google Shape;167;p3"/>
          <p:cNvSpPr txBox="1">
            <a:spLocks noGrp="1"/>
          </p:cNvSpPr>
          <p:nvPr>
            <p:ph type="title" idx="2" hasCustomPrompt="1"/>
          </p:nvPr>
        </p:nvSpPr>
        <p:spPr>
          <a:xfrm>
            <a:off x="2646000" y="894175"/>
            <a:ext cx="3852000" cy="2031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15000">
                <a:solidFill>
                  <a:srgbClr val="1C4587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BLANK_1_1_1_1_2">
    <p:spTree>
      <p:nvGrpSpPr>
        <p:cNvPr id="1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" name="Google Shape;1184;p21"/>
          <p:cNvSpPr txBox="1">
            <a:spLocks noGrp="1"/>
          </p:cNvSpPr>
          <p:nvPr>
            <p:ph type="title"/>
          </p:nvPr>
        </p:nvSpPr>
        <p:spPr>
          <a:xfrm>
            <a:off x="1698617" y="1400049"/>
            <a:ext cx="2867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85" name="Google Shape;1185;p21"/>
          <p:cNvSpPr txBox="1">
            <a:spLocks noGrp="1"/>
          </p:cNvSpPr>
          <p:nvPr>
            <p:ph type="subTitle" idx="1"/>
          </p:nvPr>
        </p:nvSpPr>
        <p:spPr>
          <a:xfrm>
            <a:off x="1698617" y="2015470"/>
            <a:ext cx="2867100" cy="9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6" name="Google Shape;1186;p21"/>
          <p:cNvSpPr txBox="1">
            <a:spLocks noGrp="1"/>
          </p:cNvSpPr>
          <p:nvPr>
            <p:ph type="title" idx="2"/>
          </p:nvPr>
        </p:nvSpPr>
        <p:spPr>
          <a:xfrm flipH="1">
            <a:off x="4593236" y="1400049"/>
            <a:ext cx="2867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87" name="Google Shape;1187;p21"/>
          <p:cNvSpPr txBox="1">
            <a:spLocks noGrp="1"/>
          </p:cNvSpPr>
          <p:nvPr>
            <p:ph type="subTitle" idx="3"/>
          </p:nvPr>
        </p:nvSpPr>
        <p:spPr>
          <a:xfrm>
            <a:off x="4593236" y="2015470"/>
            <a:ext cx="2867100" cy="9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8" name="Google Shape;1188;p21"/>
          <p:cNvSpPr txBox="1">
            <a:spLocks noGrp="1"/>
          </p:cNvSpPr>
          <p:nvPr>
            <p:ph type="title" idx="4"/>
          </p:nvPr>
        </p:nvSpPr>
        <p:spPr>
          <a:xfrm>
            <a:off x="1698617" y="3004407"/>
            <a:ext cx="2867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89" name="Google Shape;1189;p21"/>
          <p:cNvSpPr txBox="1">
            <a:spLocks noGrp="1"/>
          </p:cNvSpPr>
          <p:nvPr>
            <p:ph type="subTitle" idx="5"/>
          </p:nvPr>
        </p:nvSpPr>
        <p:spPr>
          <a:xfrm>
            <a:off x="1698617" y="3619626"/>
            <a:ext cx="2867100" cy="9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0" name="Google Shape;1190;p21"/>
          <p:cNvSpPr txBox="1">
            <a:spLocks noGrp="1"/>
          </p:cNvSpPr>
          <p:nvPr>
            <p:ph type="title" idx="6"/>
          </p:nvPr>
        </p:nvSpPr>
        <p:spPr>
          <a:xfrm flipH="1">
            <a:off x="4593236" y="3004407"/>
            <a:ext cx="2867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91" name="Google Shape;1191;p21"/>
          <p:cNvSpPr txBox="1">
            <a:spLocks noGrp="1"/>
          </p:cNvSpPr>
          <p:nvPr>
            <p:ph type="subTitle" idx="7"/>
          </p:nvPr>
        </p:nvSpPr>
        <p:spPr>
          <a:xfrm>
            <a:off x="4593236" y="3619626"/>
            <a:ext cx="2867100" cy="9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192" name="Google Shape;1192;p21"/>
          <p:cNvPicPr preferRelativeResize="0"/>
          <p:nvPr/>
        </p:nvPicPr>
        <p:blipFill>
          <a:blip r:embed="rId2">
            <a:alphaModFix amt="47000"/>
          </a:blip>
          <a:stretch>
            <a:fillRect/>
          </a:stretch>
        </p:blipFill>
        <p:spPr>
          <a:xfrm rot="1331770">
            <a:off x="-1977764" y="3821949"/>
            <a:ext cx="2989902" cy="24682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93" name="Google Shape;1193;p21"/>
          <p:cNvGrpSpPr/>
          <p:nvPr/>
        </p:nvGrpSpPr>
        <p:grpSpPr>
          <a:xfrm rot="-987768">
            <a:off x="-733895" y="3875634"/>
            <a:ext cx="1344359" cy="1995308"/>
            <a:chOff x="272875" y="1527563"/>
            <a:chExt cx="255950" cy="455000"/>
          </a:xfrm>
        </p:grpSpPr>
        <p:sp>
          <p:nvSpPr>
            <p:cNvPr id="1194" name="Google Shape;1194;p21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21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21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21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21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21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21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21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21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21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21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21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21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21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21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21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21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21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21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21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21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21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21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21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21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21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21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21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21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21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21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21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21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21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21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29" name="Google Shape;1229;p21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>
            <a:off x="7809444" y="4139664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0" name="Google Shape;1230;p21"/>
          <p:cNvPicPr preferRelativeResize="0"/>
          <p:nvPr/>
        </p:nvPicPr>
        <p:blipFill>
          <a:blip r:embed="rId4">
            <a:alphaModFix amt="62000"/>
          </a:blip>
          <a:stretch>
            <a:fillRect/>
          </a:stretch>
        </p:blipFill>
        <p:spPr>
          <a:xfrm rot="9368145" flipH="1">
            <a:off x="-1509155" y="-1246007"/>
            <a:ext cx="2894870" cy="259332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31" name="Google Shape;1231;p21"/>
          <p:cNvGrpSpPr/>
          <p:nvPr/>
        </p:nvGrpSpPr>
        <p:grpSpPr>
          <a:xfrm rot="5400065">
            <a:off x="8667137" y="-1129839"/>
            <a:ext cx="1344377" cy="1995312"/>
            <a:chOff x="272875" y="1527563"/>
            <a:chExt cx="255950" cy="455000"/>
          </a:xfrm>
        </p:grpSpPr>
        <p:sp>
          <p:nvSpPr>
            <p:cNvPr id="1232" name="Google Shape;1232;p21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21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21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21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21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21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21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21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21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21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21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21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21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21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21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21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21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21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21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21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21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21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21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21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21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21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21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21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21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21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21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21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21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21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21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67" name="Google Shape;1267;p21"/>
          <p:cNvPicPr preferRelativeResize="0"/>
          <p:nvPr/>
        </p:nvPicPr>
        <p:blipFill>
          <a:blip r:embed="rId2">
            <a:alphaModFix amt="47000"/>
          </a:blip>
          <a:stretch>
            <a:fillRect/>
          </a:stretch>
        </p:blipFill>
        <p:spPr>
          <a:xfrm rot="-10643014">
            <a:off x="7943421" y="-1509312"/>
            <a:ext cx="2989903" cy="2468227"/>
          </a:xfrm>
          <a:prstGeom prst="rect">
            <a:avLst/>
          </a:prstGeom>
          <a:noFill/>
          <a:ln>
            <a:noFill/>
          </a:ln>
        </p:spPr>
      </p:pic>
      <p:sp>
        <p:nvSpPr>
          <p:cNvPr id="1268" name="Google Shape;1268;p21"/>
          <p:cNvSpPr txBox="1">
            <a:spLocks noGrp="1"/>
          </p:cNvSpPr>
          <p:nvPr>
            <p:ph type="ctrTitle" idx="8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269" name="Google Shape;1269;p21"/>
          <p:cNvSpPr/>
          <p:nvPr/>
        </p:nvSpPr>
        <p:spPr>
          <a:xfrm rot="-7373435">
            <a:off x="-1518218" y="3027895"/>
            <a:ext cx="2265005" cy="2165760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">
  <p:cSld name="BLANK_1_1_1_2_1_1">
    <p:spTree>
      <p:nvGrpSpPr>
        <p:cNvPr id="1" name="Shape 1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1" name="Google Shape;1271;p22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-2343514" flipH="1">
            <a:off x="-1156226" y="-1467160"/>
            <a:ext cx="3297389" cy="22766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2" name="Google Shape;1272;p22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10162003" flipH="1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73" name="Google Shape;1273;p22"/>
          <p:cNvGrpSpPr/>
          <p:nvPr/>
        </p:nvGrpSpPr>
        <p:grpSpPr>
          <a:xfrm rot="-8099954">
            <a:off x="25750" y="-768875"/>
            <a:ext cx="1344367" cy="1995327"/>
            <a:chOff x="272875" y="1527563"/>
            <a:chExt cx="255950" cy="455000"/>
          </a:xfrm>
        </p:grpSpPr>
        <p:sp>
          <p:nvSpPr>
            <p:cNvPr id="1274" name="Google Shape;1274;p22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22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22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22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22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22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22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22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22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22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22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22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22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22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22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22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22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22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22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22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22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22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22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22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22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22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22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22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22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22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22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22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22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22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22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309" name="Google Shape;1309;p22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6814727" flipH="1">
            <a:off x="7454267" y="-1182806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0" name="Google Shape;1310;p22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-1136126">
            <a:off x="4365128" y="4231553"/>
            <a:ext cx="7605805" cy="283238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11" name="Google Shape;1311;p22"/>
          <p:cNvGrpSpPr/>
          <p:nvPr/>
        </p:nvGrpSpPr>
        <p:grpSpPr>
          <a:xfrm rot="3618644">
            <a:off x="7686877" y="3841497"/>
            <a:ext cx="1344356" cy="2469645"/>
            <a:chOff x="272875" y="1419395"/>
            <a:chExt cx="255950" cy="563168"/>
          </a:xfrm>
        </p:grpSpPr>
        <p:sp>
          <p:nvSpPr>
            <p:cNvPr id="1312" name="Google Shape;1312;p22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22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22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22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22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22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22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22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22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22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22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22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22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22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22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22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22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22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22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22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22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22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22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22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22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22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22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22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22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22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22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22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22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22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22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47" name="Google Shape;1347;p22"/>
          <p:cNvSpPr txBox="1">
            <a:spLocks noGrp="1"/>
          </p:cNvSpPr>
          <p:nvPr>
            <p:ph type="title"/>
          </p:nvPr>
        </p:nvSpPr>
        <p:spPr>
          <a:xfrm>
            <a:off x="730325" y="3530302"/>
            <a:ext cx="2336400" cy="4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48" name="Google Shape;1348;p22"/>
          <p:cNvSpPr txBox="1">
            <a:spLocks noGrp="1"/>
          </p:cNvSpPr>
          <p:nvPr>
            <p:ph type="subTitle" idx="1"/>
          </p:nvPr>
        </p:nvSpPr>
        <p:spPr>
          <a:xfrm>
            <a:off x="730325" y="3915850"/>
            <a:ext cx="2336400" cy="7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9" name="Google Shape;1349;p22"/>
          <p:cNvSpPr txBox="1">
            <a:spLocks noGrp="1"/>
          </p:cNvSpPr>
          <p:nvPr>
            <p:ph type="title" idx="2"/>
          </p:nvPr>
        </p:nvSpPr>
        <p:spPr>
          <a:xfrm>
            <a:off x="3405326" y="3530302"/>
            <a:ext cx="2336400" cy="4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50" name="Google Shape;1350;p22"/>
          <p:cNvSpPr txBox="1">
            <a:spLocks noGrp="1"/>
          </p:cNvSpPr>
          <p:nvPr>
            <p:ph type="subTitle" idx="3"/>
          </p:nvPr>
        </p:nvSpPr>
        <p:spPr>
          <a:xfrm>
            <a:off x="3405326" y="3915850"/>
            <a:ext cx="2336400" cy="7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1" name="Google Shape;1351;p22"/>
          <p:cNvSpPr txBox="1">
            <a:spLocks noGrp="1"/>
          </p:cNvSpPr>
          <p:nvPr>
            <p:ph type="title" idx="4"/>
          </p:nvPr>
        </p:nvSpPr>
        <p:spPr>
          <a:xfrm>
            <a:off x="6076283" y="3530302"/>
            <a:ext cx="2336400" cy="4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52" name="Google Shape;1352;p22"/>
          <p:cNvSpPr txBox="1">
            <a:spLocks noGrp="1"/>
          </p:cNvSpPr>
          <p:nvPr>
            <p:ph type="subTitle" idx="5"/>
          </p:nvPr>
        </p:nvSpPr>
        <p:spPr>
          <a:xfrm>
            <a:off x="6076283" y="3915850"/>
            <a:ext cx="2336400" cy="7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3" name="Google Shape;1353;p22"/>
          <p:cNvSpPr txBox="1">
            <a:spLocks noGrp="1"/>
          </p:cNvSpPr>
          <p:nvPr>
            <p:ph type="ctrTitle" idx="6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354" name="Google Shape;1354;p22"/>
          <p:cNvSpPr txBox="1">
            <a:spLocks noGrp="1"/>
          </p:cNvSpPr>
          <p:nvPr>
            <p:ph type="title" idx="7"/>
          </p:nvPr>
        </p:nvSpPr>
        <p:spPr>
          <a:xfrm>
            <a:off x="730325" y="1813595"/>
            <a:ext cx="2336400" cy="4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55" name="Google Shape;1355;p22"/>
          <p:cNvSpPr txBox="1">
            <a:spLocks noGrp="1"/>
          </p:cNvSpPr>
          <p:nvPr>
            <p:ph type="subTitle" idx="8"/>
          </p:nvPr>
        </p:nvSpPr>
        <p:spPr>
          <a:xfrm>
            <a:off x="730325" y="2195913"/>
            <a:ext cx="2336400" cy="7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6" name="Google Shape;1356;p22"/>
          <p:cNvSpPr txBox="1">
            <a:spLocks noGrp="1"/>
          </p:cNvSpPr>
          <p:nvPr>
            <p:ph type="title" idx="9"/>
          </p:nvPr>
        </p:nvSpPr>
        <p:spPr>
          <a:xfrm>
            <a:off x="3405326" y="1813595"/>
            <a:ext cx="2336400" cy="4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57" name="Google Shape;1357;p22"/>
          <p:cNvSpPr txBox="1">
            <a:spLocks noGrp="1"/>
          </p:cNvSpPr>
          <p:nvPr>
            <p:ph type="subTitle" idx="13"/>
          </p:nvPr>
        </p:nvSpPr>
        <p:spPr>
          <a:xfrm>
            <a:off x="3405326" y="2195913"/>
            <a:ext cx="2336400" cy="7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8" name="Google Shape;1358;p22"/>
          <p:cNvSpPr txBox="1">
            <a:spLocks noGrp="1"/>
          </p:cNvSpPr>
          <p:nvPr>
            <p:ph type="title" idx="14"/>
          </p:nvPr>
        </p:nvSpPr>
        <p:spPr>
          <a:xfrm>
            <a:off x="6076283" y="1813595"/>
            <a:ext cx="2336400" cy="4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59" name="Google Shape;1359;p22"/>
          <p:cNvSpPr txBox="1">
            <a:spLocks noGrp="1"/>
          </p:cNvSpPr>
          <p:nvPr>
            <p:ph type="subTitle" idx="15"/>
          </p:nvPr>
        </p:nvSpPr>
        <p:spPr>
          <a:xfrm>
            <a:off x="6076283" y="2195913"/>
            <a:ext cx="2336400" cy="7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5">
  <p:cSld name="BLANK_1_1_1_1_1">
    <p:spTree>
      <p:nvGrpSpPr>
        <p:cNvPr id="1" name="Shape 1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1" name="Google Shape;1361;p23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-2343514" flipH="1">
            <a:off x="-1641553" y="-1719908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62" name="Google Shape;1362;p23"/>
          <p:cNvGrpSpPr/>
          <p:nvPr/>
        </p:nvGrpSpPr>
        <p:grpSpPr>
          <a:xfrm rot="-8099954">
            <a:off x="-459577" y="-1021623"/>
            <a:ext cx="1344367" cy="1995327"/>
            <a:chOff x="272875" y="1527563"/>
            <a:chExt cx="255950" cy="455000"/>
          </a:xfrm>
        </p:grpSpPr>
        <p:sp>
          <p:nvSpPr>
            <p:cNvPr id="1363" name="Google Shape;1363;p23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23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23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23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23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23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23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23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23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23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23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23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23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23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23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23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23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23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23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23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23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23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23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23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23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23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23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23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23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23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23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23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23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23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23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398" name="Google Shape;1398;p23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4990199" flipH="1">
            <a:off x="-1127360" y="4108621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9" name="Google Shape;1399;p23"/>
          <p:cNvPicPr preferRelativeResize="0"/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 rot="4990199" flipH="1">
            <a:off x="7307615" y="-922016"/>
            <a:ext cx="2894870" cy="2593321"/>
          </a:xfrm>
          <a:prstGeom prst="rect">
            <a:avLst/>
          </a:prstGeom>
          <a:noFill/>
          <a:ln>
            <a:noFill/>
          </a:ln>
        </p:spPr>
      </p:pic>
      <p:sp>
        <p:nvSpPr>
          <p:cNvPr id="1400" name="Google Shape;1400;p23"/>
          <p:cNvSpPr txBox="1">
            <a:spLocks noGrp="1"/>
          </p:cNvSpPr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401" name="Google Shape;1401;p23"/>
          <p:cNvSpPr/>
          <p:nvPr/>
        </p:nvSpPr>
        <p:spPr>
          <a:xfrm rot="231922" flipH="1">
            <a:off x="7473457" y="-6437207"/>
            <a:ext cx="4623938" cy="7256951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02" name="Google Shape;1402;p23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-2343514" flipH="1">
            <a:off x="7272347" y="3430567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03" name="Google Shape;1403;p23"/>
          <p:cNvGrpSpPr/>
          <p:nvPr/>
        </p:nvGrpSpPr>
        <p:grpSpPr>
          <a:xfrm rot="-8099954">
            <a:off x="8454323" y="4128852"/>
            <a:ext cx="1344367" cy="1995327"/>
            <a:chOff x="272875" y="1527563"/>
            <a:chExt cx="255950" cy="455000"/>
          </a:xfrm>
        </p:grpSpPr>
        <p:sp>
          <p:nvSpPr>
            <p:cNvPr id="1404" name="Google Shape;1404;p23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23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23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23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23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23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23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23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23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23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23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23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23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23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23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23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23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23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23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23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23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23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23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23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23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23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23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23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23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23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23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23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36;p23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23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23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 and text">
  <p:cSld name="BLANK_1_1_1_1_1_1">
    <p:spTree>
      <p:nvGrpSpPr>
        <p:cNvPr id="1" name="Shape 1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0" name="Google Shape;1440;p24"/>
          <p:cNvSpPr txBox="1">
            <a:spLocks noGrp="1"/>
          </p:cNvSpPr>
          <p:nvPr>
            <p:ph type="title" hasCustomPrompt="1"/>
          </p:nvPr>
        </p:nvSpPr>
        <p:spPr>
          <a:xfrm>
            <a:off x="3040947" y="1992075"/>
            <a:ext cx="1135800" cy="4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441" name="Google Shape;1441;p24"/>
          <p:cNvSpPr txBox="1">
            <a:spLocks noGrp="1"/>
          </p:cNvSpPr>
          <p:nvPr>
            <p:ph type="subTitle" idx="1"/>
          </p:nvPr>
        </p:nvSpPr>
        <p:spPr>
          <a:xfrm>
            <a:off x="4570802" y="3295975"/>
            <a:ext cx="1913400" cy="4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2" name="Google Shape;1442;p24"/>
          <p:cNvSpPr txBox="1">
            <a:spLocks noGrp="1"/>
          </p:cNvSpPr>
          <p:nvPr>
            <p:ph type="title" idx="2" hasCustomPrompt="1"/>
          </p:nvPr>
        </p:nvSpPr>
        <p:spPr>
          <a:xfrm>
            <a:off x="4959602" y="1992075"/>
            <a:ext cx="1135800" cy="4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443" name="Google Shape;1443;p24"/>
          <p:cNvSpPr txBox="1">
            <a:spLocks noGrp="1"/>
          </p:cNvSpPr>
          <p:nvPr>
            <p:ph type="subTitle" idx="3"/>
          </p:nvPr>
        </p:nvSpPr>
        <p:spPr>
          <a:xfrm>
            <a:off x="2645697" y="3295975"/>
            <a:ext cx="1926300" cy="4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4" name="Google Shape;1444;p24"/>
          <p:cNvSpPr txBox="1">
            <a:spLocks noGrp="1"/>
          </p:cNvSpPr>
          <p:nvPr>
            <p:ph type="title" idx="4" hasCustomPrompt="1"/>
          </p:nvPr>
        </p:nvSpPr>
        <p:spPr>
          <a:xfrm>
            <a:off x="6926450" y="1992075"/>
            <a:ext cx="1083000" cy="4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445" name="Google Shape;1445;p24"/>
          <p:cNvSpPr txBox="1">
            <a:spLocks noGrp="1"/>
          </p:cNvSpPr>
          <p:nvPr>
            <p:ph type="subTitle" idx="5"/>
          </p:nvPr>
        </p:nvSpPr>
        <p:spPr>
          <a:xfrm>
            <a:off x="6507950" y="3295975"/>
            <a:ext cx="1920000" cy="4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6" name="Google Shape;1446;p24"/>
          <p:cNvSpPr txBox="1">
            <a:spLocks noGrp="1"/>
          </p:cNvSpPr>
          <p:nvPr>
            <p:ph type="title" idx="6" hasCustomPrompt="1"/>
          </p:nvPr>
        </p:nvSpPr>
        <p:spPr>
          <a:xfrm>
            <a:off x="1146160" y="1992075"/>
            <a:ext cx="1083000" cy="4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447" name="Google Shape;1447;p24"/>
          <p:cNvSpPr txBox="1">
            <a:spLocks noGrp="1"/>
          </p:cNvSpPr>
          <p:nvPr>
            <p:ph type="subTitle" idx="7"/>
          </p:nvPr>
        </p:nvSpPr>
        <p:spPr>
          <a:xfrm>
            <a:off x="724510" y="3295975"/>
            <a:ext cx="1926300" cy="4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8" name="Google Shape;1448;p24"/>
          <p:cNvSpPr txBox="1">
            <a:spLocks noGrp="1"/>
          </p:cNvSpPr>
          <p:nvPr>
            <p:ph type="subTitle" idx="8"/>
          </p:nvPr>
        </p:nvSpPr>
        <p:spPr>
          <a:xfrm>
            <a:off x="722260" y="3632696"/>
            <a:ext cx="1930800" cy="80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9" name="Google Shape;1449;p24"/>
          <p:cNvSpPr txBox="1">
            <a:spLocks noGrp="1"/>
          </p:cNvSpPr>
          <p:nvPr>
            <p:ph type="subTitle" idx="9"/>
          </p:nvPr>
        </p:nvSpPr>
        <p:spPr>
          <a:xfrm>
            <a:off x="2643447" y="3632696"/>
            <a:ext cx="1930800" cy="80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0" name="Google Shape;1450;p24"/>
          <p:cNvSpPr txBox="1">
            <a:spLocks noGrp="1"/>
          </p:cNvSpPr>
          <p:nvPr>
            <p:ph type="subTitle" idx="13"/>
          </p:nvPr>
        </p:nvSpPr>
        <p:spPr>
          <a:xfrm>
            <a:off x="4562102" y="3632696"/>
            <a:ext cx="1930800" cy="80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1" name="Google Shape;1451;p24"/>
          <p:cNvSpPr txBox="1">
            <a:spLocks noGrp="1"/>
          </p:cNvSpPr>
          <p:nvPr>
            <p:ph type="subTitle" idx="14"/>
          </p:nvPr>
        </p:nvSpPr>
        <p:spPr>
          <a:xfrm>
            <a:off x="6502550" y="3632700"/>
            <a:ext cx="1930800" cy="80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452" name="Google Shape;1452;p24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5399990" flipH="1">
            <a:off x="7705516" y="-598319"/>
            <a:ext cx="3297389" cy="22766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53" name="Google Shape;1453;p24"/>
          <p:cNvGrpSpPr/>
          <p:nvPr/>
        </p:nvGrpSpPr>
        <p:grpSpPr>
          <a:xfrm rot="-987768">
            <a:off x="7751817" y="-266278"/>
            <a:ext cx="1344359" cy="1995308"/>
            <a:chOff x="272875" y="1527563"/>
            <a:chExt cx="255950" cy="455000"/>
          </a:xfrm>
        </p:grpSpPr>
        <p:sp>
          <p:nvSpPr>
            <p:cNvPr id="1454" name="Google Shape;1454;p24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24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24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24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24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24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24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24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462;p24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463;p24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24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465;p24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24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24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68;p24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p24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470;p24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24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24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24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24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24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24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24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24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24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24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24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24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24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24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24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24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24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24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89" name="Google Shape;1489;p24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10162003" flipH="1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0" name="Google Shape;1490;p24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363351">
            <a:off x="802621" y="4291783"/>
            <a:ext cx="7605804" cy="2832383"/>
          </a:xfrm>
          <a:prstGeom prst="rect">
            <a:avLst/>
          </a:prstGeom>
          <a:noFill/>
          <a:ln>
            <a:noFill/>
          </a:ln>
        </p:spPr>
      </p:pic>
      <p:sp>
        <p:nvSpPr>
          <p:cNvPr id="1491" name="Google Shape;1491;p24"/>
          <p:cNvSpPr/>
          <p:nvPr/>
        </p:nvSpPr>
        <p:spPr>
          <a:xfrm rot="9899989">
            <a:off x="-583964" y="4625085"/>
            <a:ext cx="2265015" cy="2165770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2" name="Google Shape;1492;p24"/>
          <p:cNvSpPr txBox="1">
            <a:spLocks noGrp="1"/>
          </p:cNvSpPr>
          <p:nvPr>
            <p:ph type="ctrTitle" idx="15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1">
  <p:cSld name="CUSTOM_1">
    <p:spTree>
      <p:nvGrpSpPr>
        <p:cNvPr id="1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5"/>
          <p:cNvSpPr txBox="1">
            <a:spLocks noGrp="1"/>
          </p:cNvSpPr>
          <p:nvPr>
            <p:ph type="subTitle" idx="1"/>
          </p:nvPr>
        </p:nvSpPr>
        <p:spPr>
          <a:xfrm>
            <a:off x="671450" y="2555700"/>
            <a:ext cx="3566700" cy="116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5" name="Google Shape;1495;p25"/>
          <p:cNvSpPr txBox="1">
            <a:spLocks noGrp="1"/>
          </p:cNvSpPr>
          <p:nvPr>
            <p:ph type="ctrTitle"/>
          </p:nvPr>
        </p:nvSpPr>
        <p:spPr>
          <a:xfrm>
            <a:off x="671450" y="1875052"/>
            <a:ext cx="2604300" cy="57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1496" name="Google Shape;1496;p25"/>
          <p:cNvPicPr preferRelativeResize="0"/>
          <p:nvPr/>
        </p:nvPicPr>
        <p:blipFill>
          <a:blip r:embed="rId2">
            <a:alphaModFix amt="64000"/>
          </a:blip>
          <a:stretch>
            <a:fillRect/>
          </a:stretch>
        </p:blipFill>
        <p:spPr>
          <a:xfrm rot="5400000">
            <a:off x="6963311" y="-630813"/>
            <a:ext cx="3592176" cy="302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7" name="Google Shape;1497;p25"/>
          <p:cNvPicPr preferRelativeResize="0"/>
          <p:nvPr/>
        </p:nvPicPr>
        <p:blipFill>
          <a:blip r:embed="rId3">
            <a:alphaModFix amt="66000"/>
          </a:blip>
          <a:stretch>
            <a:fillRect/>
          </a:stretch>
        </p:blipFill>
        <p:spPr>
          <a:xfrm rot="1326165" flipH="1">
            <a:off x="-191445" y="4128883"/>
            <a:ext cx="3297389" cy="227663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8" name="Google Shape;1498;p25"/>
          <p:cNvGrpSpPr/>
          <p:nvPr/>
        </p:nvGrpSpPr>
        <p:grpSpPr>
          <a:xfrm rot="-2700000">
            <a:off x="8026513" y="-183341"/>
            <a:ext cx="1344349" cy="1995327"/>
            <a:chOff x="272875" y="1527563"/>
            <a:chExt cx="255950" cy="455000"/>
          </a:xfrm>
        </p:grpSpPr>
        <p:sp>
          <p:nvSpPr>
            <p:cNvPr id="1499" name="Google Shape;1499;p25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25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25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25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25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25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25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25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25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25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25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25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25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25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25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25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25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25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25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25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25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25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25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25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25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25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25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25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25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25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25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25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25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25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25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34" name="Google Shape;1534;p25"/>
          <p:cNvSpPr/>
          <p:nvPr/>
        </p:nvSpPr>
        <p:spPr>
          <a:xfrm>
            <a:off x="4566955" y="-2521549"/>
            <a:ext cx="4624024" cy="7256966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35" name="Google Shape;1535;p25"/>
          <p:cNvPicPr preferRelativeResize="0"/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 rot="7675040">
            <a:off x="2669916" y="-1516164"/>
            <a:ext cx="2894877" cy="2593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6" name="Google Shape;1536;p25"/>
          <p:cNvPicPr preferRelativeResize="0"/>
          <p:nvPr/>
        </p:nvPicPr>
        <p:blipFill>
          <a:blip r:embed="rId5">
            <a:alphaModFix amt="74000"/>
          </a:blip>
          <a:stretch>
            <a:fillRect/>
          </a:stretch>
        </p:blipFill>
        <p:spPr>
          <a:xfrm rot="-9631575" flipH="1">
            <a:off x="-1503235" y="-1230424"/>
            <a:ext cx="2894874" cy="2593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2">
    <p:spTree>
      <p:nvGrpSpPr>
        <p:cNvPr id="1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8" name="Google Shape;1538;p26"/>
          <p:cNvSpPr txBox="1">
            <a:spLocks noGrp="1"/>
          </p:cNvSpPr>
          <p:nvPr>
            <p:ph type="subTitle" idx="1"/>
          </p:nvPr>
        </p:nvSpPr>
        <p:spPr>
          <a:xfrm>
            <a:off x="544025" y="3120381"/>
            <a:ext cx="2286000" cy="47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endParaRPr/>
          </a:p>
        </p:txBody>
      </p:sp>
      <p:sp>
        <p:nvSpPr>
          <p:cNvPr id="1539" name="Google Shape;1539;p26"/>
          <p:cNvSpPr txBox="1">
            <a:spLocks noGrp="1"/>
          </p:cNvSpPr>
          <p:nvPr>
            <p:ph type="subTitle" idx="2"/>
          </p:nvPr>
        </p:nvSpPr>
        <p:spPr>
          <a:xfrm>
            <a:off x="544025" y="3429595"/>
            <a:ext cx="2286000" cy="84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40" name="Google Shape;1540;p26"/>
          <p:cNvSpPr txBox="1">
            <a:spLocks noGrp="1"/>
          </p:cNvSpPr>
          <p:nvPr>
            <p:ph type="subTitle" idx="3"/>
          </p:nvPr>
        </p:nvSpPr>
        <p:spPr>
          <a:xfrm>
            <a:off x="3147280" y="3120381"/>
            <a:ext cx="2467500" cy="47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endParaRPr/>
          </a:p>
        </p:txBody>
      </p:sp>
      <p:sp>
        <p:nvSpPr>
          <p:cNvPr id="1541" name="Google Shape;1541;p26"/>
          <p:cNvSpPr txBox="1">
            <a:spLocks noGrp="1"/>
          </p:cNvSpPr>
          <p:nvPr>
            <p:ph type="subTitle" idx="4"/>
          </p:nvPr>
        </p:nvSpPr>
        <p:spPr>
          <a:xfrm>
            <a:off x="3238030" y="3429595"/>
            <a:ext cx="2286000" cy="84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42" name="Google Shape;1542;p26"/>
          <p:cNvSpPr txBox="1">
            <a:spLocks noGrp="1"/>
          </p:cNvSpPr>
          <p:nvPr>
            <p:ph type="subTitle" idx="5"/>
          </p:nvPr>
        </p:nvSpPr>
        <p:spPr>
          <a:xfrm>
            <a:off x="5784651" y="3120381"/>
            <a:ext cx="2467500" cy="47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endParaRPr/>
          </a:p>
        </p:txBody>
      </p:sp>
      <p:sp>
        <p:nvSpPr>
          <p:cNvPr id="1543" name="Google Shape;1543;p26"/>
          <p:cNvSpPr txBox="1">
            <a:spLocks noGrp="1"/>
          </p:cNvSpPr>
          <p:nvPr>
            <p:ph type="subTitle" idx="6"/>
          </p:nvPr>
        </p:nvSpPr>
        <p:spPr>
          <a:xfrm>
            <a:off x="5875400" y="3429595"/>
            <a:ext cx="2286000" cy="84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44" name="Google Shape;1544;p26"/>
          <p:cNvSpPr txBox="1">
            <a:spLocks noGrp="1"/>
          </p:cNvSpPr>
          <p:nvPr>
            <p:ph type="title" hasCustomPrompt="1"/>
          </p:nvPr>
        </p:nvSpPr>
        <p:spPr>
          <a:xfrm>
            <a:off x="3450130" y="2341726"/>
            <a:ext cx="1861800" cy="54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545" name="Google Shape;1545;p26"/>
          <p:cNvSpPr txBox="1">
            <a:spLocks noGrp="1"/>
          </p:cNvSpPr>
          <p:nvPr>
            <p:ph type="title" idx="7" hasCustomPrompt="1"/>
          </p:nvPr>
        </p:nvSpPr>
        <p:spPr>
          <a:xfrm>
            <a:off x="6087501" y="2341726"/>
            <a:ext cx="1861800" cy="54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546" name="Google Shape;1546;p26"/>
          <p:cNvSpPr txBox="1">
            <a:spLocks noGrp="1"/>
          </p:cNvSpPr>
          <p:nvPr>
            <p:ph type="title" idx="8" hasCustomPrompt="1"/>
          </p:nvPr>
        </p:nvSpPr>
        <p:spPr>
          <a:xfrm>
            <a:off x="756125" y="2341726"/>
            <a:ext cx="1861800" cy="54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pic>
        <p:nvPicPr>
          <p:cNvPr id="1547" name="Google Shape;1547;p26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-2343514" flipH="1">
            <a:off x="-1641553" y="-1719908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48" name="Google Shape;1548;p26"/>
          <p:cNvGrpSpPr/>
          <p:nvPr/>
        </p:nvGrpSpPr>
        <p:grpSpPr>
          <a:xfrm rot="-8099954">
            <a:off x="-459577" y="-1021623"/>
            <a:ext cx="1344367" cy="1995327"/>
            <a:chOff x="272875" y="1527563"/>
            <a:chExt cx="255950" cy="455000"/>
          </a:xfrm>
        </p:grpSpPr>
        <p:sp>
          <p:nvSpPr>
            <p:cNvPr id="1549" name="Google Shape;1549;p26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26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26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26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26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26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26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26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26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26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26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26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26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26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26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26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26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26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26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26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26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26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26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26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26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26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26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26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26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26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26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26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26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26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26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584" name="Google Shape;1584;p26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4990199" flipH="1">
            <a:off x="-1127360" y="4108621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5" name="Google Shape;1585;p26"/>
          <p:cNvPicPr preferRelativeResize="0"/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 rot="4990199" flipH="1">
            <a:off x="7307615" y="-922016"/>
            <a:ext cx="2894870" cy="2593321"/>
          </a:xfrm>
          <a:prstGeom prst="rect">
            <a:avLst/>
          </a:prstGeom>
          <a:noFill/>
          <a:ln>
            <a:noFill/>
          </a:ln>
        </p:spPr>
      </p:pic>
      <p:sp>
        <p:nvSpPr>
          <p:cNvPr id="1586" name="Google Shape;1586;p26"/>
          <p:cNvSpPr txBox="1">
            <a:spLocks noGrp="1"/>
          </p:cNvSpPr>
          <p:nvPr>
            <p:ph type="ctrTitle" idx="9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587" name="Google Shape;1587;p26"/>
          <p:cNvSpPr/>
          <p:nvPr/>
        </p:nvSpPr>
        <p:spPr>
          <a:xfrm rot="-2136675">
            <a:off x="7291512" y="4066884"/>
            <a:ext cx="2264977" cy="2165734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">
  <p:cSld name="CUSTOM_4">
    <p:spTree>
      <p:nvGrpSpPr>
        <p:cNvPr id="1" name="Shape 1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9" name="Google Shape;1589;p27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-2343514" flipH="1">
            <a:off x="-1166545" y="-1270720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90" name="Google Shape;1590;p27"/>
          <p:cNvGrpSpPr/>
          <p:nvPr/>
        </p:nvGrpSpPr>
        <p:grpSpPr>
          <a:xfrm rot="-8099954">
            <a:off x="15431" y="-572435"/>
            <a:ext cx="1344367" cy="1995327"/>
            <a:chOff x="272875" y="1527563"/>
            <a:chExt cx="255950" cy="455000"/>
          </a:xfrm>
        </p:grpSpPr>
        <p:sp>
          <p:nvSpPr>
            <p:cNvPr id="1591" name="Google Shape;1591;p27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27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27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27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27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27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27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27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27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27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27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27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27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27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27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27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27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27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27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27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27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27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27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27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27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27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27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27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27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27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27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27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27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1624;p27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27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626" name="Google Shape;1626;p27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5809801" flipH="1">
            <a:off x="7609918" y="-1097658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7" name="Google Shape;1627;p27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10754694">
            <a:off x="2497948" y="4487275"/>
            <a:ext cx="7605809" cy="283238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28" name="Google Shape;1628;p27"/>
          <p:cNvGrpSpPr/>
          <p:nvPr/>
        </p:nvGrpSpPr>
        <p:grpSpPr>
          <a:xfrm flipH="1">
            <a:off x="-624375" y="3487614"/>
            <a:ext cx="1344377" cy="2469659"/>
            <a:chOff x="272875" y="1419395"/>
            <a:chExt cx="255950" cy="563168"/>
          </a:xfrm>
        </p:grpSpPr>
        <p:sp>
          <p:nvSpPr>
            <p:cNvPr id="1629" name="Google Shape;1629;p27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27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27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27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27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27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27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27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27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27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27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27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27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27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27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27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27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27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27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27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27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27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1651;p27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27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27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27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27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27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1657;p27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27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27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27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27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27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27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64" name="Google Shape;1664;p27"/>
          <p:cNvSpPr txBox="1">
            <a:spLocks noGrp="1"/>
          </p:cNvSpPr>
          <p:nvPr>
            <p:ph type="title"/>
          </p:nvPr>
        </p:nvSpPr>
        <p:spPr>
          <a:xfrm>
            <a:off x="732375" y="1618170"/>
            <a:ext cx="3839700" cy="62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665" name="Google Shape;1665;p27"/>
          <p:cNvSpPr txBox="1">
            <a:spLocks noGrp="1"/>
          </p:cNvSpPr>
          <p:nvPr>
            <p:ph type="subTitle" idx="1"/>
          </p:nvPr>
        </p:nvSpPr>
        <p:spPr>
          <a:xfrm>
            <a:off x="732375" y="2191200"/>
            <a:ext cx="7691700" cy="203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R="50800" lvl="0" rtl="0">
              <a:lnSpc>
                <a:spcPct val="166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666" name="Google Shape;1666;p27"/>
          <p:cNvSpPr txBox="1">
            <a:spLocks noGrp="1"/>
          </p:cNvSpPr>
          <p:nvPr>
            <p:ph type="ctrTitle" idx="2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667" name="Google Shape;1667;p27"/>
          <p:cNvSpPr/>
          <p:nvPr/>
        </p:nvSpPr>
        <p:spPr>
          <a:xfrm rot="9899989">
            <a:off x="7836136" y="4072635"/>
            <a:ext cx="2265015" cy="2165770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_1">
    <p:spTree>
      <p:nvGrpSpPr>
        <p:cNvPr id="1" name="Shape 1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9" name="Google Shape;1669;p28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5399990" flipH="1">
            <a:off x="7705516" y="-598319"/>
            <a:ext cx="3297389" cy="22766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70" name="Google Shape;1670;p28"/>
          <p:cNvGrpSpPr/>
          <p:nvPr/>
        </p:nvGrpSpPr>
        <p:grpSpPr>
          <a:xfrm rot="-987768">
            <a:off x="7751817" y="-266278"/>
            <a:ext cx="1344359" cy="1995308"/>
            <a:chOff x="272875" y="1527563"/>
            <a:chExt cx="255950" cy="455000"/>
          </a:xfrm>
        </p:grpSpPr>
        <p:sp>
          <p:nvSpPr>
            <p:cNvPr id="1671" name="Google Shape;1671;p28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28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28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28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28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28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28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28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28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28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28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28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28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28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28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28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28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28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28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28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28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28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28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28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28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28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28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28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28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28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28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28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28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28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28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706" name="Google Shape;1706;p28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10162003" flipH="1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7" name="Google Shape;1707;p28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363351">
            <a:off x="802621" y="4291783"/>
            <a:ext cx="7605804" cy="2832383"/>
          </a:xfrm>
          <a:prstGeom prst="rect">
            <a:avLst/>
          </a:prstGeom>
          <a:noFill/>
          <a:ln>
            <a:noFill/>
          </a:ln>
        </p:spPr>
      </p:pic>
      <p:sp>
        <p:nvSpPr>
          <p:cNvPr id="1708" name="Google Shape;1708;p28"/>
          <p:cNvSpPr/>
          <p:nvPr/>
        </p:nvSpPr>
        <p:spPr>
          <a:xfrm rot="9899989">
            <a:off x="-583964" y="4625085"/>
            <a:ext cx="2265015" cy="2165770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9" name="Google Shape;1709;p28"/>
          <p:cNvSpPr txBox="1">
            <a:spLocks noGrp="1"/>
          </p:cNvSpPr>
          <p:nvPr>
            <p:ph type="title"/>
          </p:nvPr>
        </p:nvSpPr>
        <p:spPr>
          <a:xfrm>
            <a:off x="732375" y="1637495"/>
            <a:ext cx="38397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710" name="Google Shape;1710;p28"/>
          <p:cNvSpPr txBox="1">
            <a:spLocks noGrp="1"/>
          </p:cNvSpPr>
          <p:nvPr>
            <p:ph type="subTitle" idx="1"/>
          </p:nvPr>
        </p:nvSpPr>
        <p:spPr>
          <a:xfrm>
            <a:off x="475175" y="2194825"/>
            <a:ext cx="4096800" cy="249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R="5080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11" name="Google Shape;1711;p28"/>
          <p:cNvSpPr txBox="1">
            <a:spLocks noGrp="1"/>
          </p:cNvSpPr>
          <p:nvPr>
            <p:ph type="title" idx="2"/>
          </p:nvPr>
        </p:nvSpPr>
        <p:spPr>
          <a:xfrm>
            <a:off x="4578150" y="1637495"/>
            <a:ext cx="38397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712" name="Google Shape;1712;p28"/>
          <p:cNvSpPr txBox="1">
            <a:spLocks noGrp="1"/>
          </p:cNvSpPr>
          <p:nvPr>
            <p:ph type="subTitle" idx="3"/>
          </p:nvPr>
        </p:nvSpPr>
        <p:spPr>
          <a:xfrm>
            <a:off x="4578150" y="2194825"/>
            <a:ext cx="4096800" cy="249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13" name="Google Shape;1713;p28"/>
          <p:cNvSpPr txBox="1">
            <a:spLocks noGrp="1"/>
          </p:cNvSpPr>
          <p:nvPr>
            <p:ph type="ctrTitle" idx="4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4_1_1_1">
    <p:spTree>
      <p:nvGrpSpPr>
        <p:cNvPr id="1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5" name="Google Shape;1715;p29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5399990" flipH="1">
            <a:off x="7705516" y="-598319"/>
            <a:ext cx="3297389" cy="22766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16" name="Google Shape;1716;p29"/>
          <p:cNvGrpSpPr/>
          <p:nvPr/>
        </p:nvGrpSpPr>
        <p:grpSpPr>
          <a:xfrm rot="-987768">
            <a:off x="7751817" y="-266278"/>
            <a:ext cx="1344359" cy="1995308"/>
            <a:chOff x="272875" y="1527563"/>
            <a:chExt cx="255950" cy="455000"/>
          </a:xfrm>
        </p:grpSpPr>
        <p:sp>
          <p:nvSpPr>
            <p:cNvPr id="1717" name="Google Shape;1717;p29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29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29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29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29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29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29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29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29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29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29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29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29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29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29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29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29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29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29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29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29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29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29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29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29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29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29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29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29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29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29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29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29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29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29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752" name="Google Shape;1752;p29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10162003" flipH="1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3" name="Google Shape;1753;p29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363351">
            <a:off x="802621" y="4291783"/>
            <a:ext cx="7605804" cy="283238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29"/>
          <p:cNvSpPr/>
          <p:nvPr/>
        </p:nvSpPr>
        <p:spPr>
          <a:xfrm rot="9899989">
            <a:off x="-583964" y="4625085"/>
            <a:ext cx="2265015" cy="2165770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5" name="Google Shape;1755;p29"/>
          <p:cNvSpPr txBox="1">
            <a:spLocks noGrp="1"/>
          </p:cNvSpPr>
          <p:nvPr>
            <p:ph type="subTitle" idx="1"/>
          </p:nvPr>
        </p:nvSpPr>
        <p:spPr>
          <a:xfrm>
            <a:off x="724603" y="2240850"/>
            <a:ext cx="3181800" cy="12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56" name="Google Shape;1756;p29"/>
          <p:cNvSpPr txBox="1">
            <a:spLocks noGrp="1"/>
          </p:cNvSpPr>
          <p:nvPr>
            <p:ph type="ctrTitle"/>
          </p:nvPr>
        </p:nvSpPr>
        <p:spPr>
          <a:xfrm>
            <a:off x="724603" y="1663050"/>
            <a:ext cx="3181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757" name="Google Shape;1757;p29"/>
          <p:cNvSpPr/>
          <p:nvPr/>
        </p:nvSpPr>
        <p:spPr>
          <a:xfrm rot="-4340781" flipH="1">
            <a:off x="3518" y="-5268942"/>
            <a:ext cx="4623974" cy="7256832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 ">
  <p:cSld name="BLANK_1_1_1_1_1_1_2_1">
    <p:spTree>
      <p:nvGrpSpPr>
        <p:cNvPr id="1" name="Shape 1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9" name="Google Shape;1759;p30"/>
          <p:cNvPicPr preferRelativeResize="0"/>
          <p:nvPr/>
        </p:nvPicPr>
        <p:blipFill>
          <a:blip r:embed="rId2">
            <a:alphaModFix amt="76000"/>
          </a:blip>
          <a:stretch>
            <a:fillRect/>
          </a:stretch>
        </p:blipFill>
        <p:spPr>
          <a:xfrm rot="2453973">
            <a:off x="1248590" y="2532214"/>
            <a:ext cx="4232748" cy="157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0" name="Google Shape;1760;p30"/>
          <p:cNvPicPr preferRelativeResize="0"/>
          <p:nvPr/>
        </p:nvPicPr>
        <p:blipFill>
          <a:blip r:embed="rId2">
            <a:alphaModFix amt="76000"/>
          </a:blip>
          <a:stretch>
            <a:fillRect/>
          </a:stretch>
        </p:blipFill>
        <p:spPr>
          <a:xfrm rot="2453973">
            <a:off x="-1738310" y="4081814"/>
            <a:ext cx="4232748" cy="157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1" name="Google Shape;1761;p30"/>
          <p:cNvPicPr preferRelativeResize="0"/>
          <p:nvPr/>
        </p:nvPicPr>
        <p:blipFill>
          <a:blip r:embed="rId3">
            <a:alphaModFix amt="76000"/>
          </a:blip>
          <a:stretch>
            <a:fillRect/>
          </a:stretch>
        </p:blipFill>
        <p:spPr>
          <a:xfrm rot="2453973">
            <a:off x="6716115" y="-248136"/>
            <a:ext cx="4232748" cy="157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2" name="Google Shape;1762;p30"/>
          <p:cNvPicPr preferRelativeResize="0"/>
          <p:nvPr/>
        </p:nvPicPr>
        <p:blipFill>
          <a:blip r:embed="rId4">
            <a:alphaModFix amt="47000"/>
          </a:blip>
          <a:stretch>
            <a:fillRect/>
          </a:stretch>
        </p:blipFill>
        <p:spPr>
          <a:xfrm rot="10800000">
            <a:off x="1630988" y="143888"/>
            <a:ext cx="5882026" cy="48557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63" name="Google Shape;1763;p30"/>
          <p:cNvGrpSpPr/>
          <p:nvPr/>
        </p:nvGrpSpPr>
        <p:grpSpPr>
          <a:xfrm rot="-2700000">
            <a:off x="167955" y="3080962"/>
            <a:ext cx="1344349" cy="2469678"/>
            <a:chOff x="272875" y="1419395"/>
            <a:chExt cx="255950" cy="563168"/>
          </a:xfrm>
        </p:grpSpPr>
        <p:sp>
          <p:nvSpPr>
            <p:cNvPr id="1764" name="Google Shape;1764;p30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30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30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30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30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30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30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30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30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30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30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30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30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30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30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30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30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30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30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30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30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30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30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30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30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30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30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30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30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30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30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30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30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30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30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99" name="Google Shape;1799;p30"/>
          <p:cNvGrpSpPr/>
          <p:nvPr/>
        </p:nvGrpSpPr>
        <p:grpSpPr>
          <a:xfrm rot="-2700000">
            <a:off x="8026513" y="-183341"/>
            <a:ext cx="1344349" cy="1995327"/>
            <a:chOff x="272875" y="1527563"/>
            <a:chExt cx="255950" cy="455000"/>
          </a:xfrm>
        </p:grpSpPr>
        <p:sp>
          <p:nvSpPr>
            <p:cNvPr id="1800" name="Google Shape;1800;p30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30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30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30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30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30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30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30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30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30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30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30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30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30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30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30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30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30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30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30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30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30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30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30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30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30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30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30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30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30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30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30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30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30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30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35" name="Google Shape;1835;p30"/>
          <p:cNvSpPr txBox="1">
            <a:spLocks noGrp="1"/>
          </p:cNvSpPr>
          <p:nvPr>
            <p:ph type="ctrTitle"/>
          </p:nvPr>
        </p:nvSpPr>
        <p:spPr>
          <a:xfrm>
            <a:off x="720000" y="540000"/>
            <a:ext cx="7704000" cy="135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836" name="Google Shape;1836;p30"/>
          <p:cNvSpPr txBox="1">
            <a:spLocks noGrp="1"/>
          </p:cNvSpPr>
          <p:nvPr>
            <p:ph type="subTitle" idx="1"/>
          </p:nvPr>
        </p:nvSpPr>
        <p:spPr>
          <a:xfrm>
            <a:off x="720000" y="2603948"/>
            <a:ext cx="7704000" cy="96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837" name="Google Shape;1837;p30"/>
          <p:cNvSpPr txBox="1"/>
          <p:nvPr/>
        </p:nvSpPr>
        <p:spPr>
          <a:xfrm>
            <a:off x="2646000" y="3628979"/>
            <a:ext cx="3852000" cy="6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CREDITS: This presentation template was created</a:t>
            </a:r>
            <a:r>
              <a:rPr lang="en" sz="12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1200" b="1">
                <a:solidFill>
                  <a:schemeClr val="dk2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by Slidesgo,</a:t>
            </a:r>
            <a:r>
              <a:rPr lang="en" sz="12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1200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including icons</a:t>
            </a:r>
            <a:r>
              <a:rPr lang="en" sz="12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1200" b="1">
                <a:solidFill>
                  <a:schemeClr val="dk2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by Flaticon,</a:t>
            </a:r>
            <a:r>
              <a:rPr lang="en" sz="12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i</a:t>
            </a:r>
            <a:r>
              <a:rPr lang="en" sz="1200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nfographics &amp; images </a:t>
            </a:r>
            <a:r>
              <a:rPr lang="en" sz="1200" b="1">
                <a:solidFill>
                  <a:schemeClr val="dk2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by Freepik</a:t>
            </a:r>
            <a:r>
              <a:rPr lang="en" sz="12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200" b="1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38" name="Google Shape;1838;p30"/>
          <p:cNvSpPr/>
          <p:nvPr/>
        </p:nvSpPr>
        <p:spPr>
          <a:xfrm>
            <a:off x="5570568" y="-2413037"/>
            <a:ext cx="4624024" cy="7256966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4"/>
          <p:cNvSpPr txBox="1">
            <a:spLocks noGrp="1"/>
          </p:cNvSpPr>
          <p:nvPr>
            <p:ph type="body" idx="1"/>
          </p:nvPr>
        </p:nvSpPr>
        <p:spPr>
          <a:xfrm>
            <a:off x="720000" y="1055850"/>
            <a:ext cx="7704000" cy="351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200">
                <a:solidFill>
                  <a:srgbClr val="434343"/>
                </a:solidFill>
              </a:defRPr>
            </a:lvl1pPr>
            <a:lvl2pPr marL="914400" lvl="1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pic>
        <p:nvPicPr>
          <p:cNvPr id="170" name="Google Shape;170;p4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1326165" flipH="1">
            <a:off x="7658780" y="-1091242"/>
            <a:ext cx="3297389" cy="2276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4"/>
          <p:cNvPicPr preferRelativeResize="0"/>
          <p:nvPr/>
        </p:nvPicPr>
        <p:blipFill>
          <a:blip r:embed="rId3">
            <a:alphaModFix amt="67000"/>
          </a:blip>
          <a:stretch>
            <a:fillRect/>
          </a:stretch>
        </p:blipFill>
        <p:spPr>
          <a:xfrm rot="5400000" flipH="1">
            <a:off x="7116014" y="-515250"/>
            <a:ext cx="2894875" cy="2593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4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5547182" flipH="1">
            <a:off x="-1959645" y="2413033"/>
            <a:ext cx="3297391" cy="22766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4"/>
          <p:cNvPicPr preferRelativeResize="0"/>
          <p:nvPr/>
        </p:nvPicPr>
        <p:blipFill>
          <a:blip r:embed="rId4">
            <a:alphaModFix amt="82000"/>
          </a:blip>
          <a:stretch>
            <a:fillRect/>
          </a:stretch>
        </p:blipFill>
        <p:spPr>
          <a:xfrm rot="7617396">
            <a:off x="7156577" y="3425249"/>
            <a:ext cx="3632874" cy="29990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" name="Google Shape;174;p4"/>
          <p:cNvGrpSpPr/>
          <p:nvPr/>
        </p:nvGrpSpPr>
        <p:grpSpPr>
          <a:xfrm>
            <a:off x="-624370" y="1649584"/>
            <a:ext cx="1344377" cy="1995312"/>
            <a:chOff x="272875" y="1527563"/>
            <a:chExt cx="255950" cy="455000"/>
          </a:xfrm>
        </p:grpSpPr>
        <p:sp>
          <p:nvSpPr>
            <p:cNvPr id="175" name="Google Shape;175;p4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4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4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4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4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4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4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4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4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4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4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4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4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4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4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4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4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4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4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4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4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4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4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4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4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4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4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4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4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4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4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4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4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4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4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0" name="Google Shape;210;p4"/>
          <p:cNvSpPr/>
          <p:nvPr/>
        </p:nvSpPr>
        <p:spPr>
          <a:xfrm rot="2491995">
            <a:off x="8061861" y="3895420"/>
            <a:ext cx="2265111" cy="2165862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4"/>
          <p:cNvSpPr txBox="1">
            <a:spLocks noGrp="1"/>
          </p:cNvSpPr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5">
    <p:spTree>
      <p:nvGrpSpPr>
        <p:cNvPr id="1" name="Shape 1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0" name="Google Shape;1840;p31"/>
          <p:cNvPicPr preferRelativeResize="0"/>
          <p:nvPr/>
        </p:nvPicPr>
        <p:blipFill>
          <a:blip r:embed="rId2">
            <a:alphaModFix amt="76000"/>
          </a:blip>
          <a:stretch>
            <a:fillRect/>
          </a:stretch>
        </p:blipFill>
        <p:spPr>
          <a:xfrm rot="2453973">
            <a:off x="1248590" y="2532214"/>
            <a:ext cx="4232748" cy="157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1" name="Google Shape;1841;p31"/>
          <p:cNvPicPr preferRelativeResize="0"/>
          <p:nvPr/>
        </p:nvPicPr>
        <p:blipFill>
          <a:blip r:embed="rId2">
            <a:alphaModFix amt="76000"/>
          </a:blip>
          <a:stretch>
            <a:fillRect/>
          </a:stretch>
        </p:blipFill>
        <p:spPr>
          <a:xfrm rot="2453973">
            <a:off x="-1738310" y="4081814"/>
            <a:ext cx="4232748" cy="157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2" name="Google Shape;1842;p31"/>
          <p:cNvPicPr preferRelativeResize="0"/>
          <p:nvPr/>
        </p:nvPicPr>
        <p:blipFill>
          <a:blip r:embed="rId3">
            <a:alphaModFix amt="76000"/>
          </a:blip>
          <a:stretch>
            <a:fillRect/>
          </a:stretch>
        </p:blipFill>
        <p:spPr>
          <a:xfrm rot="2453973">
            <a:off x="6716115" y="-248136"/>
            <a:ext cx="4232748" cy="157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3" name="Google Shape;1843;p31"/>
          <p:cNvPicPr preferRelativeResize="0"/>
          <p:nvPr/>
        </p:nvPicPr>
        <p:blipFill>
          <a:blip r:embed="rId4">
            <a:alphaModFix amt="47000"/>
          </a:blip>
          <a:stretch>
            <a:fillRect/>
          </a:stretch>
        </p:blipFill>
        <p:spPr>
          <a:xfrm rot="10800000">
            <a:off x="1630988" y="143888"/>
            <a:ext cx="5882026" cy="48557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44" name="Google Shape;1844;p31"/>
          <p:cNvGrpSpPr/>
          <p:nvPr/>
        </p:nvGrpSpPr>
        <p:grpSpPr>
          <a:xfrm rot="-2700000">
            <a:off x="167955" y="3080962"/>
            <a:ext cx="1344349" cy="2469678"/>
            <a:chOff x="272875" y="1419395"/>
            <a:chExt cx="255950" cy="563168"/>
          </a:xfrm>
        </p:grpSpPr>
        <p:sp>
          <p:nvSpPr>
            <p:cNvPr id="1845" name="Google Shape;1845;p31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31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31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31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31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31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31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31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31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31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31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31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31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31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31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31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31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31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31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31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31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31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31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31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31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31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31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31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31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31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31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31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31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31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31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80" name="Google Shape;1880;p31"/>
          <p:cNvGrpSpPr/>
          <p:nvPr/>
        </p:nvGrpSpPr>
        <p:grpSpPr>
          <a:xfrm rot="-2700000">
            <a:off x="8026513" y="-183341"/>
            <a:ext cx="1344349" cy="1995327"/>
            <a:chOff x="272875" y="1527563"/>
            <a:chExt cx="255950" cy="455000"/>
          </a:xfrm>
        </p:grpSpPr>
        <p:sp>
          <p:nvSpPr>
            <p:cNvPr id="1881" name="Google Shape;1881;p31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31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31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31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31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1886;p31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1887;p31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1888;p31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1889;p31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890;p31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1891;p31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1892;p31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1893;p31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1894;p31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1895;p31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1896;p31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31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31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31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31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31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31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31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31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31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31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31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31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31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31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31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31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31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31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31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16" name="Google Shape;1916;p31"/>
          <p:cNvSpPr/>
          <p:nvPr/>
        </p:nvSpPr>
        <p:spPr>
          <a:xfrm>
            <a:off x="5570568" y="-2413037"/>
            <a:ext cx="4624024" cy="7256966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5_1">
    <p:spTree>
      <p:nvGrpSpPr>
        <p:cNvPr id="1" name="Shape 1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8" name="Google Shape;1918;p32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5399990" flipH="1">
            <a:off x="7705516" y="-598319"/>
            <a:ext cx="3297389" cy="22766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19" name="Google Shape;1919;p32"/>
          <p:cNvGrpSpPr/>
          <p:nvPr/>
        </p:nvGrpSpPr>
        <p:grpSpPr>
          <a:xfrm rot="-987768">
            <a:off x="7751817" y="-266278"/>
            <a:ext cx="1344359" cy="1995308"/>
            <a:chOff x="272875" y="1527563"/>
            <a:chExt cx="255950" cy="455000"/>
          </a:xfrm>
        </p:grpSpPr>
        <p:sp>
          <p:nvSpPr>
            <p:cNvPr id="1920" name="Google Shape;1920;p32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32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32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32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32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32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32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32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32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32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32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32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32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32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32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32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32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32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32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32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32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32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32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32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32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32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32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32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32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32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32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32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32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32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32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955" name="Google Shape;1955;p32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10162003" flipH="1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6" name="Google Shape;1956;p32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363351">
            <a:off x="802621" y="4291783"/>
            <a:ext cx="7605804" cy="2832383"/>
          </a:xfrm>
          <a:prstGeom prst="rect">
            <a:avLst/>
          </a:prstGeom>
          <a:noFill/>
          <a:ln>
            <a:noFill/>
          </a:ln>
        </p:spPr>
      </p:pic>
      <p:sp>
        <p:nvSpPr>
          <p:cNvPr id="1957" name="Google Shape;1957;p32"/>
          <p:cNvSpPr/>
          <p:nvPr/>
        </p:nvSpPr>
        <p:spPr>
          <a:xfrm rot="9899989">
            <a:off x="-583964" y="4625085"/>
            <a:ext cx="2265015" cy="2165770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5_1_1">
    <p:spTree>
      <p:nvGrpSpPr>
        <p:cNvPr id="1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9" name="Google Shape;1959;p33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-2343514" flipH="1">
            <a:off x="-1166545" y="-1270720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60" name="Google Shape;1960;p33"/>
          <p:cNvGrpSpPr/>
          <p:nvPr/>
        </p:nvGrpSpPr>
        <p:grpSpPr>
          <a:xfrm rot="-8099954">
            <a:off x="15431" y="-572435"/>
            <a:ext cx="1344367" cy="1995327"/>
            <a:chOff x="272875" y="1527563"/>
            <a:chExt cx="255950" cy="455000"/>
          </a:xfrm>
        </p:grpSpPr>
        <p:sp>
          <p:nvSpPr>
            <p:cNvPr id="1961" name="Google Shape;1961;p33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33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33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33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33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33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33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33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33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33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33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33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33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33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33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33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33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33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33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33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33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33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33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33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33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33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33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33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33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33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33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33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33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33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33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996" name="Google Shape;1996;p33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5809801" flipH="1">
            <a:off x="7609918" y="-1097658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7" name="Google Shape;1997;p33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10754694">
            <a:off x="2497948" y="4487275"/>
            <a:ext cx="7605809" cy="283238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98" name="Google Shape;1998;p33"/>
          <p:cNvGrpSpPr/>
          <p:nvPr/>
        </p:nvGrpSpPr>
        <p:grpSpPr>
          <a:xfrm flipH="1">
            <a:off x="-624375" y="3487614"/>
            <a:ext cx="1344377" cy="2469659"/>
            <a:chOff x="272875" y="1419395"/>
            <a:chExt cx="255950" cy="563168"/>
          </a:xfrm>
        </p:grpSpPr>
        <p:sp>
          <p:nvSpPr>
            <p:cNvPr id="1999" name="Google Shape;1999;p33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33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33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33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33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33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33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33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33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33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33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33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33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33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33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33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33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33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017;p33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018;p33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019;p33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33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33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33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33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33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33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33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33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33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33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33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33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33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33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5_1_1_1">
    <p:spTree>
      <p:nvGrpSpPr>
        <p:cNvPr id="1" name="Shape 2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5" name="Google Shape;2035;p34"/>
          <p:cNvPicPr preferRelativeResize="0"/>
          <p:nvPr/>
        </p:nvPicPr>
        <p:blipFill>
          <a:blip r:embed="rId2">
            <a:alphaModFix amt="64000"/>
          </a:blip>
          <a:stretch>
            <a:fillRect/>
          </a:stretch>
        </p:blipFill>
        <p:spPr>
          <a:xfrm rot="5400000">
            <a:off x="6963311" y="-630813"/>
            <a:ext cx="3592176" cy="302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6" name="Google Shape;2036;p34"/>
          <p:cNvPicPr preferRelativeResize="0"/>
          <p:nvPr/>
        </p:nvPicPr>
        <p:blipFill>
          <a:blip r:embed="rId3">
            <a:alphaModFix amt="66000"/>
          </a:blip>
          <a:stretch>
            <a:fillRect/>
          </a:stretch>
        </p:blipFill>
        <p:spPr>
          <a:xfrm rot="1326165" flipH="1">
            <a:off x="-191445" y="4128883"/>
            <a:ext cx="3297389" cy="227663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37" name="Google Shape;2037;p34"/>
          <p:cNvGrpSpPr/>
          <p:nvPr/>
        </p:nvGrpSpPr>
        <p:grpSpPr>
          <a:xfrm rot="-2700000">
            <a:off x="8026513" y="-183341"/>
            <a:ext cx="1344349" cy="1995327"/>
            <a:chOff x="272875" y="1527563"/>
            <a:chExt cx="255950" cy="455000"/>
          </a:xfrm>
        </p:grpSpPr>
        <p:sp>
          <p:nvSpPr>
            <p:cNvPr id="2038" name="Google Shape;2038;p34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34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34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34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34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34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34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34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34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34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34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34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34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34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34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34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34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34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34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34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34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34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34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34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34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34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34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34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34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34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34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2069;p34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34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34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34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73" name="Google Shape;2073;p34"/>
          <p:cNvSpPr/>
          <p:nvPr/>
        </p:nvSpPr>
        <p:spPr>
          <a:xfrm>
            <a:off x="4566955" y="-2521549"/>
            <a:ext cx="4624024" cy="7256966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74" name="Google Shape;2074;p34"/>
          <p:cNvPicPr preferRelativeResize="0"/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 rot="7675040">
            <a:off x="2669916" y="-1516164"/>
            <a:ext cx="2894877" cy="2593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5" name="Google Shape;2075;p34"/>
          <p:cNvPicPr preferRelativeResize="0"/>
          <p:nvPr/>
        </p:nvPicPr>
        <p:blipFill>
          <a:blip r:embed="rId5">
            <a:alphaModFix amt="74000"/>
          </a:blip>
          <a:stretch>
            <a:fillRect/>
          </a:stretch>
        </p:blipFill>
        <p:spPr>
          <a:xfrm rot="-9631575" flipH="1">
            <a:off x="-1503235" y="-1230424"/>
            <a:ext cx="2894874" cy="2593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CUSTOM_4_1_1_2">
    <p:spTree>
      <p:nvGrpSpPr>
        <p:cNvPr id="1" name="Shape 2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7" name="Google Shape;2077;p35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5399990" flipH="1">
            <a:off x="7705516" y="-598319"/>
            <a:ext cx="3297389" cy="22766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78" name="Google Shape;2078;p35"/>
          <p:cNvGrpSpPr/>
          <p:nvPr/>
        </p:nvGrpSpPr>
        <p:grpSpPr>
          <a:xfrm rot="-987768">
            <a:off x="7751817" y="-266278"/>
            <a:ext cx="1344359" cy="1995308"/>
            <a:chOff x="272875" y="1527563"/>
            <a:chExt cx="255950" cy="455000"/>
          </a:xfrm>
        </p:grpSpPr>
        <p:sp>
          <p:nvSpPr>
            <p:cNvPr id="2079" name="Google Shape;2079;p35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35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35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35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35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35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35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35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35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35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35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35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35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35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35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35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35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35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35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35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35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35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35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35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35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35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35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35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35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35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35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35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35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35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35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114" name="Google Shape;2114;p35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10162003" flipH="1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5" name="Google Shape;2115;p35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363351">
            <a:off x="802621" y="4291783"/>
            <a:ext cx="7605804" cy="2832383"/>
          </a:xfrm>
          <a:prstGeom prst="rect">
            <a:avLst/>
          </a:prstGeom>
          <a:noFill/>
          <a:ln>
            <a:noFill/>
          </a:ln>
        </p:spPr>
      </p:pic>
      <p:sp>
        <p:nvSpPr>
          <p:cNvPr id="2116" name="Google Shape;2116;p35"/>
          <p:cNvSpPr/>
          <p:nvPr/>
        </p:nvSpPr>
        <p:spPr>
          <a:xfrm rot="9899989">
            <a:off x="-583964" y="4625085"/>
            <a:ext cx="2265015" cy="2165770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5"/>
          <p:cNvSpPr txBox="1">
            <a:spLocks noGrp="1"/>
          </p:cNvSpPr>
          <p:nvPr>
            <p:ph type="subTitle" idx="1"/>
          </p:nvPr>
        </p:nvSpPr>
        <p:spPr>
          <a:xfrm>
            <a:off x="1944337" y="3168343"/>
            <a:ext cx="1532400" cy="479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214" name="Google Shape;214;p5"/>
          <p:cNvSpPr txBox="1">
            <a:spLocks noGrp="1"/>
          </p:cNvSpPr>
          <p:nvPr>
            <p:ph type="subTitle" idx="2"/>
          </p:nvPr>
        </p:nvSpPr>
        <p:spPr>
          <a:xfrm>
            <a:off x="1381688" y="3559333"/>
            <a:ext cx="2657700" cy="10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5" name="Google Shape;215;p5"/>
          <p:cNvSpPr txBox="1">
            <a:spLocks noGrp="1"/>
          </p:cNvSpPr>
          <p:nvPr>
            <p:ph type="subTitle" idx="3"/>
          </p:nvPr>
        </p:nvSpPr>
        <p:spPr>
          <a:xfrm flipH="1">
            <a:off x="5667265" y="3168343"/>
            <a:ext cx="1532400" cy="479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216" name="Google Shape;216;p5"/>
          <p:cNvSpPr txBox="1">
            <a:spLocks noGrp="1"/>
          </p:cNvSpPr>
          <p:nvPr>
            <p:ph type="subTitle" idx="4"/>
          </p:nvPr>
        </p:nvSpPr>
        <p:spPr>
          <a:xfrm flipH="1">
            <a:off x="5104613" y="3559333"/>
            <a:ext cx="2657700" cy="10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217" name="Google Shape;217;p5"/>
          <p:cNvPicPr preferRelativeResize="0"/>
          <p:nvPr/>
        </p:nvPicPr>
        <p:blipFill>
          <a:blip r:embed="rId2">
            <a:alphaModFix amt="47000"/>
          </a:blip>
          <a:stretch>
            <a:fillRect/>
          </a:stretch>
        </p:blipFill>
        <p:spPr>
          <a:xfrm rot="4139108">
            <a:off x="-1716814" y="3950736"/>
            <a:ext cx="2989903" cy="24682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8" name="Google Shape;218;p5"/>
          <p:cNvGrpSpPr/>
          <p:nvPr/>
        </p:nvGrpSpPr>
        <p:grpSpPr>
          <a:xfrm rot="-987768">
            <a:off x="-414533" y="3230134"/>
            <a:ext cx="1344359" cy="1995308"/>
            <a:chOff x="272875" y="1527563"/>
            <a:chExt cx="255950" cy="455000"/>
          </a:xfrm>
        </p:grpSpPr>
        <p:sp>
          <p:nvSpPr>
            <p:cNvPr id="219" name="Google Shape;219;p5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5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5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5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5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5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5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5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5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5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5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5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5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5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5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5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5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5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5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5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5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5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5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5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5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5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5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5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5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5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5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5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5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5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5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54" name="Google Shape;254;p5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1197527" flipH="1">
            <a:off x="8254668" y="3888189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5"/>
          <p:cNvPicPr preferRelativeResize="0"/>
          <p:nvPr/>
        </p:nvPicPr>
        <p:blipFill>
          <a:blip r:embed="rId4">
            <a:alphaModFix amt="58000"/>
          </a:blip>
          <a:stretch>
            <a:fillRect/>
          </a:stretch>
        </p:blipFill>
        <p:spPr>
          <a:xfrm rot="-9314708">
            <a:off x="-1515506" y="-1274402"/>
            <a:ext cx="1787180" cy="4287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5"/>
          <p:cNvPicPr preferRelativeResize="0"/>
          <p:nvPr/>
        </p:nvPicPr>
        <p:blipFill>
          <a:blip r:embed="rId5">
            <a:alphaModFix amt="76000"/>
          </a:blip>
          <a:stretch>
            <a:fillRect/>
          </a:stretch>
        </p:blipFill>
        <p:spPr>
          <a:xfrm rot="394092">
            <a:off x="2157624" y="-1359156"/>
            <a:ext cx="5296602" cy="19724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5"/>
          <p:cNvPicPr preferRelativeResize="0"/>
          <p:nvPr/>
        </p:nvPicPr>
        <p:blipFill>
          <a:blip r:embed="rId6">
            <a:alphaModFix amt="62000"/>
          </a:blip>
          <a:stretch>
            <a:fillRect/>
          </a:stretch>
        </p:blipFill>
        <p:spPr>
          <a:xfrm rot="6551349" flipH="1">
            <a:off x="7493893" y="-756657"/>
            <a:ext cx="2894870" cy="259332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8" name="Google Shape;258;p5"/>
          <p:cNvGrpSpPr/>
          <p:nvPr/>
        </p:nvGrpSpPr>
        <p:grpSpPr>
          <a:xfrm rot="8100046">
            <a:off x="8172668" y="-457651"/>
            <a:ext cx="1344367" cy="1995327"/>
            <a:chOff x="272875" y="1527563"/>
            <a:chExt cx="255950" cy="455000"/>
          </a:xfrm>
        </p:grpSpPr>
        <p:sp>
          <p:nvSpPr>
            <p:cNvPr id="259" name="Google Shape;259;p5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5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5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5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5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5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5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5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5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5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5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5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5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5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5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5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5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5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5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5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5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5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5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5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5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5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5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5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5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5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5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5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5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5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5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4" name="Google Shape;294;p5"/>
          <p:cNvSpPr txBox="1">
            <a:spLocks noGrp="1"/>
          </p:cNvSpPr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295" name="Google Shape;295;p5"/>
          <p:cNvSpPr/>
          <p:nvPr/>
        </p:nvSpPr>
        <p:spPr>
          <a:xfrm rot="-6477098" flipH="1">
            <a:off x="-3963735" y="-3524095"/>
            <a:ext cx="4623929" cy="7256942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5"/>
          <p:cNvSpPr/>
          <p:nvPr/>
        </p:nvSpPr>
        <p:spPr>
          <a:xfrm rot="-7689947">
            <a:off x="8072325" y="4598041"/>
            <a:ext cx="2264989" cy="2165745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" name="Google Shape;298;p6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1326164" flipH="1">
            <a:off x="2960862" y="1361553"/>
            <a:ext cx="3222304" cy="22247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6"/>
          <p:cNvPicPr preferRelativeResize="0"/>
          <p:nvPr/>
        </p:nvPicPr>
        <p:blipFill>
          <a:blip r:embed="rId3">
            <a:alphaModFix amt="47000"/>
          </a:blip>
          <a:stretch>
            <a:fillRect/>
          </a:stretch>
        </p:blipFill>
        <p:spPr>
          <a:xfrm rot="1331770">
            <a:off x="-1977764" y="3821949"/>
            <a:ext cx="2989902" cy="24682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0" name="Google Shape;300;p6"/>
          <p:cNvGrpSpPr/>
          <p:nvPr/>
        </p:nvGrpSpPr>
        <p:grpSpPr>
          <a:xfrm rot="-987768">
            <a:off x="-733895" y="3875634"/>
            <a:ext cx="1344359" cy="1995308"/>
            <a:chOff x="272875" y="1527563"/>
            <a:chExt cx="255950" cy="455000"/>
          </a:xfrm>
        </p:grpSpPr>
        <p:sp>
          <p:nvSpPr>
            <p:cNvPr id="301" name="Google Shape;301;p6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6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6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6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6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6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6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6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6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6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6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6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6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6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6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6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6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6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6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6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6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6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6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6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6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6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6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6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6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6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6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6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6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6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6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36" name="Google Shape;336;p6"/>
          <p:cNvPicPr preferRelativeResize="0"/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 flipH="1">
            <a:off x="7809444" y="4139664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6"/>
          <p:cNvPicPr preferRelativeResize="0"/>
          <p:nvPr/>
        </p:nvPicPr>
        <p:blipFill>
          <a:blip r:embed="rId5">
            <a:alphaModFix amt="62000"/>
          </a:blip>
          <a:stretch>
            <a:fillRect/>
          </a:stretch>
        </p:blipFill>
        <p:spPr>
          <a:xfrm rot="9368145" flipH="1">
            <a:off x="-1509155" y="-1246007"/>
            <a:ext cx="2894870" cy="259332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8" name="Google Shape;338;p6"/>
          <p:cNvGrpSpPr/>
          <p:nvPr/>
        </p:nvGrpSpPr>
        <p:grpSpPr>
          <a:xfrm rot="5400065">
            <a:off x="8667137" y="-1129839"/>
            <a:ext cx="1344377" cy="1995312"/>
            <a:chOff x="272875" y="1527563"/>
            <a:chExt cx="255950" cy="455000"/>
          </a:xfrm>
        </p:grpSpPr>
        <p:sp>
          <p:nvSpPr>
            <p:cNvPr id="339" name="Google Shape;339;p6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6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6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6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6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6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6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6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6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6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6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6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6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6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6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6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6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6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6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6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6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6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6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6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6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6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6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6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6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6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6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6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6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6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6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4" name="Google Shape;374;p6"/>
          <p:cNvSpPr txBox="1">
            <a:spLocks noGrp="1"/>
          </p:cNvSpPr>
          <p:nvPr>
            <p:ph type="title"/>
          </p:nvPr>
        </p:nvSpPr>
        <p:spPr>
          <a:xfrm>
            <a:off x="3566522" y="1727900"/>
            <a:ext cx="2028900" cy="171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pic>
        <p:nvPicPr>
          <p:cNvPr id="375" name="Google Shape;375;p6"/>
          <p:cNvPicPr preferRelativeResize="0"/>
          <p:nvPr/>
        </p:nvPicPr>
        <p:blipFill>
          <a:blip r:embed="rId3">
            <a:alphaModFix amt="47000"/>
          </a:blip>
          <a:stretch>
            <a:fillRect/>
          </a:stretch>
        </p:blipFill>
        <p:spPr>
          <a:xfrm rot="-10643014">
            <a:off x="7943421" y="-1509312"/>
            <a:ext cx="2989903" cy="2468227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6"/>
          <p:cNvSpPr/>
          <p:nvPr/>
        </p:nvSpPr>
        <p:spPr>
          <a:xfrm rot="-7373435">
            <a:off x="3439495" y="5025020"/>
            <a:ext cx="2265005" cy="2165760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7"/>
          <p:cNvSpPr txBox="1">
            <a:spLocks noGrp="1"/>
          </p:cNvSpPr>
          <p:nvPr>
            <p:ph type="subTitle" idx="1"/>
          </p:nvPr>
        </p:nvSpPr>
        <p:spPr>
          <a:xfrm>
            <a:off x="720000" y="1475700"/>
            <a:ext cx="7704000" cy="265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79" name="Google Shape;379;p7"/>
          <p:cNvSpPr txBox="1">
            <a:spLocks noGrp="1"/>
          </p:cNvSpPr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  <p:pic>
        <p:nvPicPr>
          <p:cNvPr id="380" name="Google Shape;380;p7"/>
          <p:cNvPicPr preferRelativeResize="0"/>
          <p:nvPr/>
        </p:nvPicPr>
        <p:blipFill>
          <a:blip r:embed="rId2">
            <a:alphaModFix amt="47000"/>
          </a:blip>
          <a:stretch>
            <a:fillRect/>
          </a:stretch>
        </p:blipFill>
        <p:spPr>
          <a:xfrm rot="4139108">
            <a:off x="-1716814" y="3950736"/>
            <a:ext cx="2989903" cy="24682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1" name="Google Shape;381;p7"/>
          <p:cNvGrpSpPr/>
          <p:nvPr/>
        </p:nvGrpSpPr>
        <p:grpSpPr>
          <a:xfrm rot="-987768">
            <a:off x="-414533" y="3230134"/>
            <a:ext cx="1344359" cy="1995308"/>
            <a:chOff x="272875" y="1527563"/>
            <a:chExt cx="255950" cy="455000"/>
          </a:xfrm>
        </p:grpSpPr>
        <p:sp>
          <p:nvSpPr>
            <p:cNvPr id="382" name="Google Shape;382;p7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7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7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7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7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7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7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7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7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7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7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7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7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7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7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7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7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7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7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7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7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7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7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7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7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7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7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7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7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7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7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7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7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7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7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17" name="Google Shape;417;p7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1197527" flipH="1">
            <a:off x="8254668" y="3888189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7"/>
          <p:cNvPicPr preferRelativeResize="0"/>
          <p:nvPr/>
        </p:nvPicPr>
        <p:blipFill>
          <a:blip r:embed="rId4">
            <a:alphaModFix amt="58000"/>
          </a:blip>
          <a:stretch>
            <a:fillRect/>
          </a:stretch>
        </p:blipFill>
        <p:spPr>
          <a:xfrm rot="-9314708">
            <a:off x="-1515506" y="-1274402"/>
            <a:ext cx="1787180" cy="4287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7"/>
          <p:cNvPicPr preferRelativeResize="0"/>
          <p:nvPr/>
        </p:nvPicPr>
        <p:blipFill>
          <a:blip r:embed="rId5">
            <a:alphaModFix amt="76000"/>
          </a:blip>
          <a:stretch>
            <a:fillRect/>
          </a:stretch>
        </p:blipFill>
        <p:spPr>
          <a:xfrm rot="394092">
            <a:off x="2157624" y="-1359156"/>
            <a:ext cx="5296602" cy="1972438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p7"/>
          <p:cNvPicPr preferRelativeResize="0"/>
          <p:nvPr/>
        </p:nvPicPr>
        <p:blipFill>
          <a:blip r:embed="rId6">
            <a:alphaModFix amt="62000"/>
          </a:blip>
          <a:stretch>
            <a:fillRect/>
          </a:stretch>
        </p:blipFill>
        <p:spPr>
          <a:xfrm rot="6551349" flipH="1">
            <a:off x="7493893" y="-756657"/>
            <a:ext cx="2894870" cy="259332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21" name="Google Shape;421;p7"/>
          <p:cNvGrpSpPr/>
          <p:nvPr/>
        </p:nvGrpSpPr>
        <p:grpSpPr>
          <a:xfrm rot="8100046">
            <a:off x="8172668" y="-457651"/>
            <a:ext cx="1344367" cy="1995327"/>
            <a:chOff x="272875" y="1527563"/>
            <a:chExt cx="255950" cy="455000"/>
          </a:xfrm>
        </p:grpSpPr>
        <p:sp>
          <p:nvSpPr>
            <p:cNvPr id="422" name="Google Shape;422;p7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7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7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7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7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7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7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7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7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7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7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7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7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7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7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7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7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7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7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7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7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7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7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7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7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7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7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7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7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7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7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7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7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7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7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7" name="Google Shape;457;p7"/>
          <p:cNvSpPr/>
          <p:nvPr/>
        </p:nvSpPr>
        <p:spPr>
          <a:xfrm rot="-6477098" flipH="1">
            <a:off x="-3963735" y="-3524095"/>
            <a:ext cx="4623929" cy="7256942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p7"/>
          <p:cNvSpPr/>
          <p:nvPr/>
        </p:nvSpPr>
        <p:spPr>
          <a:xfrm rot="-7689947">
            <a:off x="8072325" y="4598041"/>
            <a:ext cx="2264989" cy="2165745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" name="Google Shape;460;p8"/>
          <p:cNvPicPr preferRelativeResize="0"/>
          <p:nvPr/>
        </p:nvPicPr>
        <p:blipFill>
          <a:blip r:embed="rId2">
            <a:alphaModFix amt="74000"/>
          </a:blip>
          <a:stretch>
            <a:fillRect/>
          </a:stretch>
        </p:blipFill>
        <p:spPr>
          <a:xfrm rot="-10162003" flipH="1">
            <a:off x="301118" y="56641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Google Shape;461;p8"/>
          <p:cNvPicPr preferRelativeResize="0"/>
          <p:nvPr/>
        </p:nvPicPr>
        <p:blipFill>
          <a:blip r:embed="rId3">
            <a:alphaModFix amt="33000"/>
          </a:blip>
          <a:stretch>
            <a:fillRect/>
          </a:stretch>
        </p:blipFill>
        <p:spPr>
          <a:xfrm rot="10800000" flipH="1">
            <a:off x="2309117" y="4"/>
            <a:ext cx="6114874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p8"/>
          <p:cNvPicPr preferRelativeResize="0"/>
          <p:nvPr/>
        </p:nvPicPr>
        <p:blipFill>
          <a:blip r:embed="rId4">
            <a:alphaModFix amt="58000"/>
          </a:blip>
          <a:stretch>
            <a:fillRect/>
          </a:stretch>
        </p:blipFill>
        <p:spPr>
          <a:xfrm rot="-8962532">
            <a:off x="7553885" y="2352524"/>
            <a:ext cx="1462806" cy="3509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p8"/>
          <p:cNvPicPr preferRelativeResize="0"/>
          <p:nvPr/>
        </p:nvPicPr>
        <p:blipFill>
          <a:blip r:embed="rId5">
            <a:alphaModFix amt="62000"/>
          </a:blip>
          <a:stretch>
            <a:fillRect/>
          </a:stretch>
        </p:blipFill>
        <p:spPr>
          <a:xfrm rot="-10162003" flipH="1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sp>
        <p:nvSpPr>
          <p:cNvPr id="464" name="Google Shape;464;p8"/>
          <p:cNvSpPr/>
          <p:nvPr/>
        </p:nvSpPr>
        <p:spPr>
          <a:xfrm rot="-6681487">
            <a:off x="8044372" y="2590906"/>
            <a:ext cx="2265023" cy="2165778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5" name="Google Shape;465;p8"/>
          <p:cNvGrpSpPr/>
          <p:nvPr/>
        </p:nvGrpSpPr>
        <p:grpSpPr>
          <a:xfrm rot="8100046">
            <a:off x="-12030" y="3450661"/>
            <a:ext cx="1344367" cy="1995327"/>
            <a:chOff x="272875" y="1527563"/>
            <a:chExt cx="255950" cy="455000"/>
          </a:xfrm>
        </p:grpSpPr>
        <p:sp>
          <p:nvSpPr>
            <p:cNvPr id="466" name="Google Shape;466;p8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8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8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8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8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8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8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8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8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8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8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8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8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8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8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8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8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8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8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8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8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8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8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8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8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8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8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8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8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8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8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8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8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8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8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1" name="Google Shape;501;p8"/>
          <p:cNvGrpSpPr/>
          <p:nvPr/>
        </p:nvGrpSpPr>
        <p:grpSpPr>
          <a:xfrm rot="-987768">
            <a:off x="7751817" y="-266278"/>
            <a:ext cx="1344359" cy="1995308"/>
            <a:chOff x="272875" y="1527563"/>
            <a:chExt cx="255950" cy="455000"/>
          </a:xfrm>
        </p:grpSpPr>
        <p:sp>
          <p:nvSpPr>
            <p:cNvPr id="502" name="Google Shape;502;p8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8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8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8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8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8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8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8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8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8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8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8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8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8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8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8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8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8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8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8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8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8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8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8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8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8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8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8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8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8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8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8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8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8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8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37" name="Google Shape;537;p8"/>
          <p:cNvPicPr preferRelativeResize="0"/>
          <p:nvPr/>
        </p:nvPicPr>
        <p:blipFill>
          <a:blip r:embed="rId6">
            <a:alphaModFix amt="62000"/>
          </a:blip>
          <a:stretch>
            <a:fillRect/>
          </a:stretch>
        </p:blipFill>
        <p:spPr>
          <a:xfrm rot="5400000">
            <a:off x="1054424" y="-334421"/>
            <a:ext cx="4474637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538" name="Google Shape;538;p8"/>
          <p:cNvSpPr txBox="1">
            <a:spLocks noGrp="1"/>
          </p:cNvSpPr>
          <p:nvPr>
            <p:ph type="title"/>
          </p:nvPr>
        </p:nvSpPr>
        <p:spPr>
          <a:xfrm>
            <a:off x="1388100" y="1307100"/>
            <a:ext cx="63678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539" name="Google Shape;539;p8"/>
          <p:cNvSpPr/>
          <p:nvPr/>
        </p:nvSpPr>
        <p:spPr>
          <a:xfrm rot="231922" flipH="1">
            <a:off x="-1189243" y="-3465582"/>
            <a:ext cx="4623938" cy="7256951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9"/>
          <p:cNvSpPr txBox="1">
            <a:spLocks noGrp="1"/>
          </p:cNvSpPr>
          <p:nvPr>
            <p:ph type="subTitle" idx="1"/>
          </p:nvPr>
        </p:nvSpPr>
        <p:spPr>
          <a:xfrm flipH="1">
            <a:off x="5047900" y="2607067"/>
            <a:ext cx="3367800" cy="106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2" name="Google Shape;542;p9"/>
          <p:cNvSpPr txBox="1">
            <a:spLocks noGrp="1"/>
          </p:cNvSpPr>
          <p:nvPr>
            <p:ph type="ctrTitle"/>
          </p:nvPr>
        </p:nvSpPr>
        <p:spPr>
          <a:xfrm flipH="1">
            <a:off x="4571900" y="1697799"/>
            <a:ext cx="3860400" cy="93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543" name="Google Shape;543;p9"/>
          <p:cNvPicPr preferRelativeResize="0"/>
          <p:nvPr/>
        </p:nvPicPr>
        <p:blipFill>
          <a:blip r:embed="rId2">
            <a:alphaModFix amt="82000"/>
          </a:blip>
          <a:stretch>
            <a:fillRect/>
          </a:stretch>
        </p:blipFill>
        <p:spPr>
          <a:xfrm>
            <a:off x="6498000" y="3581373"/>
            <a:ext cx="3440400" cy="2840126"/>
          </a:xfrm>
          <a:prstGeom prst="rect">
            <a:avLst/>
          </a:prstGeom>
          <a:noFill/>
          <a:ln>
            <a:noFill/>
          </a:ln>
        </p:spPr>
      </p:pic>
      <p:sp>
        <p:nvSpPr>
          <p:cNvPr id="544" name="Google Shape;544;p9"/>
          <p:cNvSpPr/>
          <p:nvPr/>
        </p:nvSpPr>
        <p:spPr>
          <a:xfrm rot="-2569776">
            <a:off x="7774946" y="-1017900"/>
            <a:ext cx="2265043" cy="2165797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45" name="Google Shape;545;p9"/>
          <p:cNvGrpSpPr/>
          <p:nvPr/>
        </p:nvGrpSpPr>
        <p:grpSpPr>
          <a:xfrm rot="-6629356">
            <a:off x="7495291" y="3526103"/>
            <a:ext cx="1344346" cy="2469672"/>
            <a:chOff x="272875" y="1419395"/>
            <a:chExt cx="255950" cy="563168"/>
          </a:xfrm>
        </p:grpSpPr>
        <p:sp>
          <p:nvSpPr>
            <p:cNvPr id="546" name="Google Shape;546;p9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9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9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9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9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9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9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9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9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9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9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9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9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9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9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9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9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9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9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9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9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9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9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9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9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9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9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9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9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9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9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9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9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9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9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81" name="Google Shape;581;p9"/>
          <p:cNvPicPr preferRelativeResize="0"/>
          <p:nvPr/>
        </p:nvPicPr>
        <p:blipFill>
          <a:blip r:embed="rId3">
            <a:alphaModFix amt="82000"/>
          </a:blip>
          <a:stretch>
            <a:fillRect/>
          </a:stretch>
        </p:blipFill>
        <p:spPr>
          <a:xfrm rot="-5400005">
            <a:off x="-1096437" y="-959501"/>
            <a:ext cx="3632875" cy="2999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10"/>
          <p:cNvSpPr txBox="1">
            <a:spLocks noGrp="1"/>
          </p:cNvSpPr>
          <p:nvPr>
            <p:ph type="title"/>
          </p:nvPr>
        </p:nvSpPr>
        <p:spPr>
          <a:xfrm>
            <a:off x="720000" y="3314050"/>
            <a:ext cx="7704000" cy="125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image" Target="../media/image1.jp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36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1" name="Google Shape;2121;p36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9461196">
            <a:off x="1917996" y="2388117"/>
            <a:ext cx="2894873" cy="2593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2" name="Google Shape;2122;p36"/>
          <p:cNvPicPr preferRelativeResize="0"/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 rot="1377427">
            <a:off x="4764679" y="752254"/>
            <a:ext cx="2894876" cy="2593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3" name="Google Shape;2123;p36"/>
          <p:cNvPicPr preferRelativeResize="0"/>
          <p:nvPr/>
        </p:nvPicPr>
        <p:blipFill>
          <a:blip r:embed="rId5">
            <a:alphaModFix amt="47000"/>
          </a:blip>
          <a:stretch>
            <a:fillRect/>
          </a:stretch>
        </p:blipFill>
        <p:spPr>
          <a:xfrm>
            <a:off x="2022777" y="79212"/>
            <a:ext cx="5527099" cy="4562724"/>
          </a:xfrm>
          <a:prstGeom prst="rect">
            <a:avLst/>
          </a:prstGeom>
          <a:noFill/>
          <a:ln>
            <a:noFill/>
          </a:ln>
        </p:spPr>
      </p:pic>
      <p:sp>
        <p:nvSpPr>
          <p:cNvPr id="2124" name="Google Shape;2124;p36"/>
          <p:cNvSpPr txBox="1">
            <a:spLocks noGrp="1"/>
          </p:cNvSpPr>
          <p:nvPr>
            <p:ph type="ctrTitle"/>
          </p:nvPr>
        </p:nvSpPr>
        <p:spPr>
          <a:xfrm>
            <a:off x="1426500" y="1130675"/>
            <a:ext cx="62910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FAIR USE: CASE STUDY</a:t>
            </a:r>
            <a:endParaRPr/>
          </a:p>
        </p:txBody>
      </p:sp>
      <p:sp>
        <p:nvSpPr>
          <p:cNvPr id="2125" name="Google Shape;2125;p36"/>
          <p:cNvSpPr txBox="1">
            <a:spLocks noGrp="1"/>
          </p:cNvSpPr>
          <p:nvPr>
            <p:ph type="subTitle" idx="1"/>
          </p:nvPr>
        </p:nvSpPr>
        <p:spPr>
          <a:xfrm>
            <a:off x="720000" y="3220225"/>
            <a:ext cx="7704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/>
              <a:t>BY GROUP 2</a:t>
            </a:r>
            <a:endParaRPr sz="18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CHEW ZI QING 212360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NURUL DAYSE LEW BINTI MUHAMMAD RIZWAN LEW 212287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NOOR WAJIHAH BINTI SHAMSUL AZMI 212888</a:t>
            </a:r>
            <a:endParaRPr/>
          </a:p>
        </p:txBody>
      </p:sp>
      <p:sp>
        <p:nvSpPr>
          <p:cNvPr id="2126" name="Google Shape;2126;p36"/>
          <p:cNvSpPr/>
          <p:nvPr/>
        </p:nvSpPr>
        <p:spPr>
          <a:xfrm>
            <a:off x="-3657600" y="7305175"/>
            <a:ext cx="792600" cy="7926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1" name="Google Shape;2131;p37"/>
          <p:cNvSpPr txBox="1">
            <a:spLocks noGrp="1"/>
          </p:cNvSpPr>
          <p:nvPr>
            <p:ph type="subTitle" idx="1"/>
          </p:nvPr>
        </p:nvSpPr>
        <p:spPr>
          <a:xfrm>
            <a:off x="659700" y="1457300"/>
            <a:ext cx="7824600" cy="142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None/>
            </a:pPr>
            <a:endParaRPr sz="2800">
              <a:solidFill>
                <a:srgbClr val="666666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marL="0" lvl="0" indent="0" algn="l" rtl="0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None/>
            </a:pPr>
            <a:endParaRPr sz="2800">
              <a:solidFill>
                <a:srgbClr val="666666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marL="0" lvl="0" indent="0" algn="l" rtl="0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None/>
            </a:pPr>
            <a:endParaRPr sz="2800">
              <a:solidFill>
                <a:srgbClr val="666666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marL="0" lvl="0" indent="0" algn="l" rtl="0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None/>
            </a:pPr>
            <a:endParaRPr sz="2800">
              <a:solidFill>
                <a:srgbClr val="666666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marL="0" lvl="0" indent="0" algn="l" rtl="0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666666"/>
                </a:solidFill>
                <a:latin typeface="Overpass"/>
                <a:ea typeface="Overpass"/>
                <a:cs typeface="Overpass"/>
                <a:sym typeface="Overpass"/>
              </a:rPr>
              <a:t>You have scanned an advertisement from a recent issue of Time magazine and placed it on your course's Blackboard site for your students to interpret and critique. Is this use likely to be considered a fair use?</a:t>
            </a:r>
            <a:endParaRPr sz="2800">
              <a:solidFill>
                <a:srgbClr val="666666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marL="0" lvl="0" indent="0" algn="l" rtl="0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2" name="Google Shape;2132;p37"/>
          <p:cNvSpPr txBox="1"/>
          <p:nvPr/>
        </p:nvSpPr>
        <p:spPr>
          <a:xfrm>
            <a:off x="782250" y="726525"/>
            <a:ext cx="4050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latin typeface="Open Sans"/>
                <a:ea typeface="Open Sans"/>
                <a:cs typeface="Open Sans"/>
                <a:sym typeface="Open Sans"/>
              </a:rPr>
              <a:t>QUESTION 4</a:t>
            </a:r>
            <a:endParaRPr sz="2400" b="1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8"/>
          <p:cNvSpPr txBox="1">
            <a:spLocks noGrp="1"/>
          </p:cNvSpPr>
          <p:nvPr>
            <p:ph type="body" idx="1"/>
          </p:nvPr>
        </p:nvSpPr>
        <p:spPr>
          <a:xfrm>
            <a:off x="720900" y="950825"/>
            <a:ext cx="7704000" cy="351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Purpose and Character of Use</a:t>
            </a:r>
            <a:endParaRPr sz="1800"/>
          </a:p>
          <a:p>
            <a:pPr marL="13716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An educational use is more likely to be permissible than a commercial use.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I scanned the advertisement from magazine and uploaded on course’s Blockboard site for student to interpret and critique. It is for education use and thus not against fair use.</a:t>
            </a:r>
            <a:endParaRPr sz="1800"/>
          </a:p>
          <a:p>
            <a:pPr marL="18288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Nature of Work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Use of non-fiction is more likely to be permissible than use of fiction.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The advertisement I scanned is fiction since it’s the creative artwork design of someone else. Therefore, my action is against fair use.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2138" name="Google Shape;2138;p38"/>
          <p:cNvSpPr txBox="1">
            <a:spLocks noGrp="1"/>
          </p:cNvSpPr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Fair Use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3" name="Google Shape;2143;p39"/>
          <p:cNvSpPr txBox="1">
            <a:spLocks noGrp="1"/>
          </p:cNvSpPr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Fair Use</a:t>
            </a:r>
            <a:endParaRPr dirty="0"/>
          </a:p>
        </p:txBody>
      </p:sp>
      <p:sp>
        <p:nvSpPr>
          <p:cNvPr id="2144" name="Google Shape;2144;p39"/>
          <p:cNvSpPr txBox="1">
            <a:spLocks noGrp="1"/>
          </p:cNvSpPr>
          <p:nvPr>
            <p:ph type="body" idx="4294967295"/>
          </p:nvPr>
        </p:nvSpPr>
        <p:spPr>
          <a:xfrm>
            <a:off x="720900" y="950825"/>
            <a:ext cx="7704000" cy="351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3.     Amount of work being copy</a:t>
            </a:r>
            <a:endParaRPr sz="1800"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 dirty="0">
                <a:solidFill>
                  <a:srgbClr val="666666"/>
                </a:solidFill>
              </a:rPr>
              <a:t>B</a:t>
            </a:r>
            <a:r>
              <a:rPr lang="en" sz="1600" dirty="0">
                <a:solidFill>
                  <a:schemeClr val="dk1"/>
                </a:solidFill>
              </a:rPr>
              <a:t>rief excerpts are more likely to be permissible than entire chapters</a:t>
            </a:r>
            <a:r>
              <a:rPr lang="en" sz="1600" dirty="0"/>
              <a:t> </a:t>
            </a:r>
            <a:endParaRPr sz="1600"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 dirty="0">
                <a:solidFill>
                  <a:schemeClr val="dk1"/>
                </a:solidFill>
              </a:rPr>
              <a:t>I scanned the advertisement from magazine and placed it on the course’s Blockboard site. I only took an advertisement from the magazine instead of putting the contents of whole magazine on the site. This weighs in favor of fair use</a:t>
            </a:r>
            <a:endParaRPr sz="16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4.     Effect on market for work</a:t>
            </a:r>
            <a:endParaRPr sz="1800" dirty="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-"/>
            </a:pPr>
            <a:r>
              <a:rPr lang="en" sz="1500" dirty="0">
                <a:solidFill>
                  <a:schemeClr val="dk1"/>
                </a:solidFill>
              </a:rPr>
              <a:t>Use of out-of-print material is more likely to be permissible than use of a readily available work</a:t>
            </a:r>
            <a:endParaRPr sz="1500" dirty="0">
              <a:solidFill>
                <a:schemeClr val="dk1"/>
              </a:solidFill>
            </a:endParaRPr>
          </a:p>
          <a:p>
            <a:pPr indent="-323850">
              <a:buClr>
                <a:schemeClr val="dk1"/>
              </a:buClr>
              <a:buSzPts val="1500"/>
            </a:pPr>
            <a:r>
              <a:rPr lang="en-US" sz="1500" dirty="0">
                <a:solidFill>
                  <a:schemeClr val="dk1"/>
                </a:solidFill>
              </a:rPr>
              <a:t>Even though the current issue of magazine is still on sell, I only uploaded the advertisement on course’s site which is only accessible by my students. My action will not effect the market of </a:t>
            </a:r>
            <a:r>
              <a:rPr lang="en-US" sz="1500">
                <a:solidFill>
                  <a:schemeClr val="dk1"/>
                </a:solidFill>
              </a:rPr>
              <a:t>the magazine.</a:t>
            </a:r>
            <a:endParaRPr lang="en" sz="1500" dirty="0">
              <a:solidFill>
                <a:schemeClr val="dk1"/>
              </a:solidFill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 dirty="0">
                <a:solidFill>
                  <a:schemeClr val="dk1"/>
                </a:solidFill>
              </a:rPr>
              <a:t>Overall, this factor appears to weigh in favors of fair use.</a:t>
            </a:r>
            <a:endParaRPr sz="1500" dirty="0">
              <a:solidFill>
                <a:schemeClr val="dk1"/>
              </a:solidFill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/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sz="15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9" name="Google Shape;2149;p40"/>
          <p:cNvSpPr txBox="1">
            <a:spLocks noGrp="1"/>
          </p:cNvSpPr>
          <p:nvPr>
            <p:ph type="ctrTitle" idx="4294967295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2150" name="Google Shape;2150;p40"/>
          <p:cNvSpPr txBox="1">
            <a:spLocks noGrp="1"/>
          </p:cNvSpPr>
          <p:nvPr>
            <p:ph type="body" idx="4294967295"/>
          </p:nvPr>
        </p:nvSpPr>
        <p:spPr>
          <a:xfrm>
            <a:off x="1430750" y="1536375"/>
            <a:ext cx="5989800" cy="24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Based on all factors that we have gathered, the scenario is brought </a:t>
            </a:r>
            <a:endParaRPr sz="1900"/>
          </a:p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900"/>
              <a:t>to three out of four factors weigh in favors of fair use. Therefore, the scenario is not against the ruling of fair use.</a:t>
            </a:r>
            <a:endParaRPr sz="19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5" name="Google Shape;2155;p41"/>
          <p:cNvSpPr txBox="1">
            <a:spLocks noGrp="1"/>
          </p:cNvSpPr>
          <p:nvPr>
            <p:ph type="title"/>
          </p:nvPr>
        </p:nvSpPr>
        <p:spPr>
          <a:xfrm>
            <a:off x="1388100" y="1307100"/>
            <a:ext cx="63678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Aqua Marketing Plan by Slidego">
  <a:themeElements>
    <a:clrScheme name="Simple Light">
      <a:dk1>
        <a:srgbClr val="434343"/>
      </a:dk1>
      <a:lt1>
        <a:srgbClr val="FFFFFF"/>
      </a:lt1>
      <a:dk2>
        <a:srgbClr val="073763"/>
      </a:dk2>
      <a:lt2>
        <a:srgbClr val="3D85C6"/>
      </a:lt2>
      <a:accent1>
        <a:srgbClr val="3D85C6"/>
      </a:accent1>
      <a:accent2>
        <a:srgbClr val="B6D7A8"/>
      </a:accent2>
      <a:accent3>
        <a:srgbClr val="9FC5E8"/>
      </a:accent3>
      <a:accent4>
        <a:srgbClr val="9EDCD9"/>
      </a:accent4>
      <a:accent5>
        <a:srgbClr val="93C47D"/>
      </a:accent5>
      <a:accent6>
        <a:srgbClr val="6FA8DC"/>
      </a:accent6>
      <a:hlink>
        <a:srgbClr val="07376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341</Words>
  <Application>Microsoft Office PowerPoint</Application>
  <PresentationFormat>On-screen Show (16:9)</PresentationFormat>
  <Paragraphs>33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4" baseType="lpstr">
      <vt:lpstr>Fira Sans Extra Condensed Medium</vt:lpstr>
      <vt:lpstr>Josefin Sans</vt:lpstr>
      <vt:lpstr>Arial</vt:lpstr>
      <vt:lpstr>Overpass</vt:lpstr>
      <vt:lpstr>Open Sans</vt:lpstr>
      <vt:lpstr>Open Sans SemiBold</vt:lpstr>
      <vt:lpstr>Overpass Black</vt:lpstr>
      <vt:lpstr>Aqua Marketing Plan by Slidego</vt:lpstr>
      <vt:lpstr>FAIR USE: CASE STUDY</vt:lpstr>
      <vt:lpstr>PowerPoint Presentation</vt:lpstr>
      <vt:lpstr>Fair Use</vt:lpstr>
      <vt:lpstr>Fair Use</vt:lpstr>
      <vt:lpstr>Conclusion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FAIR USE: CASE STUDY</dc:title>
  <cp:lastModifiedBy>Chew Zi Qing</cp:lastModifiedBy>
  <cp:revision>3</cp:revision>
  <dcterms:modified xsi:type="dcterms:W3CDTF">2022-05-11T11:15:02Z</dcterms:modified>
</cp:coreProperties>
</file>